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718FA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718FA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718FA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718FA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44462"/>
            <a:ext cx="9140190" cy="299085"/>
          </a:xfrm>
          <a:custGeom>
            <a:avLst/>
            <a:gdLst/>
            <a:ahLst/>
            <a:cxnLst/>
            <a:rect l="l" t="t" r="r" b="b"/>
            <a:pathLst>
              <a:path w="9140190" h="299085">
                <a:moveTo>
                  <a:pt x="9140130" y="299037"/>
                </a:moveTo>
                <a:lnTo>
                  <a:pt x="9140130" y="0"/>
                </a:lnTo>
                <a:lnTo>
                  <a:pt x="0" y="0"/>
                </a:lnTo>
                <a:lnTo>
                  <a:pt x="0" y="299037"/>
                </a:lnTo>
                <a:lnTo>
                  <a:pt x="9140130" y="299037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4860943"/>
            <a:ext cx="1491741" cy="2661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6705" y="164338"/>
            <a:ext cx="4450588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718FA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9095" y="1548765"/>
            <a:ext cx="5845809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85302" y="4920951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jpg"/><Relationship Id="rId5" Type="http://schemas.openxmlformats.org/officeDocument/2006/relationships/image" Target="../media/image60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Relationship Id="rId6" Type="http://schemas.openxmlformats.org/officeDocument/2006/relationships/image" Target="../media/image87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jp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10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jp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jp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hyperlink" Target="mailto:angelomaximilian.tulbure@mail.polimi.it" TargetMode="External"/><Relationship Id="rId4" Type="http://schemas.openxmlformats.org/officeDocument/2006/relationships/hyperlink" Target="mailto:angelotulbure29@outlook.it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hyperlink" Target="https://onlinelibrary.wiley.com/doi/full/10.1111/exsy.13671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0521" y="350968"/>
            <a:ext cx="1364692" cy="75748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375668"/>
            <a:ext cx="9144000" cy="3768090"/>
            <a:chOff x="0" y="1375668"/>
            <a:chExt cx="9144000" cy="3768090"/>
          </a:xfrm>
        </p:grpSpPr>
        <p:sp>
          <p:nvSpPr>
            <p:cNvPr id="4" name="object 4" descr=""/>
            <p:cNvSpPr/>
            <p:nvPr/>
          </p:nvSpPr>
          <p:spPr>
            <a:xfrm>
              <a:off x="0" y="1375668"/>
              <a:ext cx="9144000" cy="3768090"/>
            </a:xfrm>
            <a:custGeom>
              <a:avLst/>
              <a:gdLst/>
              <a:ahLst/>
              <a:cxnLst/>
              <a:rect l="l" t="t" r="r" b="b"/>
              <a:pathLst>
                <a:path w="9144000" h="3768090">
                  <a:moveTo>
                    <a:pt x="9144000" y="0"/>
                  </a:moveTo>
                  <a:lnTo>
                    <a:pt x="0" y="0"/>
                  </a:lnTo>
                  <a:lnTo>
                    <a:pt x="0" y="3767836"/>
                  </a:lnTo>
                  <a:lnTo>
                    <a:pt x="9144000" y="376783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487" y="1376425"/>
              <a:ext cx="9036685" cy="135255"/>
            </a:xfrm>
            <a:custGeom>
              <a:avLst/>
              <a:gdLst/>
              <a:ahLst/>
              <a:cxnLst/>
              <a:rect l="l" t="t" r="r" b="b"/>
              <a:pathLst>
                <a:path w="9036685" h="135255">
                  <a:moveTo>
                    <a:pt x="0" y="0"/>
                  </a:moveTo>
                  <a:lnTo>
                    <a:pt x="1" y="134874"/>
                  </a:lnTo>
                </a:path>
                <a:path w="9036685" h="135255">
                  <a:moveTo>
                    <a:pt x="75937" y="0"/>
                  </a:moveTo>
                  <a:lnTo>
                    <a:pt x="75938" y="134874"/>
                  </a:lnTo>
                </a:path>
                <a:path w="9036685" h="135255">
                  <a:moveTo>
                    <a:pt x="151872" y="0"/>
                  </a:moveTo>
                  <a:lnTo>
                    <a:pt x="151872" y="134874"/>
                  </a:lnTo>
                </a:path>
                <a:path w="9036685" h="135255">
                  <a:moveTo>
                    <a:pt x="227818" y="0"/>
                  </a:moveTo>
                  <a:lnTo>
                    <a:pt x="227818" y="134874"/>
                  </a:lnTo>
                </a:path>
                <a:path w="9036685" h="135255">
                  <a:moveTo>
                    <a:pt x="303752" y="0"/>
                  </a:moveTo>
                  <a:lnTo>
                    <a:pt x="303752" y="134874"/>
                  </a:lnTo>
                </a:path>
                <a:path w="9036685" h="135255">
                  <a:moveTo>
                    <a:pt x="379685" y="0"/>
                  </a:moveTo>
                  <a:lnTo>
                    <a:pt x="379698" y="134874"/>
                  </a:lnTo>
                </a:path>
                <a:path w="9036685" h="135255">
                  <a:moveTo>
                    <a:pt x="455631" y="0"/>
                  </a:moveTo>
                  <a:lnTo>
                    <a:pt x="455631" y="134874"/>
                  </a:lnTo>
                </a:path>
                <a:path w="9036685" h="135255">
                  <a:moveTo>
                    <a:pt x="531564" y="0"/>
                  </a:moveTo>
                  <a:lnTo>
                    <a:pt x="531564" y="134874"/>
                  </a:lnTo>
                </a:path>
                <a:path w="9036685" h="135255">
                  <a:moveTo>
                    <a:pt x="607510" y="0"/>
                  </a:moveTo>
                  <a:lnTo>
                    <a:pt x="607510" y="134874"/>
                  </a:lnTo>
                </a:path>
                <a:path w="9036685" h="135255">
                  <a:moveTo>
                    <a:pt x="683444" y="0"/>
                  </a:moveTo>
                  <a:lnTo>
                    <a:pt x="683444" y="134874"/>
                  </a:lnTo>
                </a:path>
                <a:path w="9036685" h="135255">
                  <a:moveTo>
                    <a:pt x="759377" y="0"/>
                  </a:moveTo>
                  <a:lnTo>
                    <a:pt x="759390" y="134874"/>
                  </a:lnTo>
                </a:path>
                <a:path w="9036685" h="135255">
                  <a:moveTo>
                    <a:pt x="835323" y="0"/>
                  </a:moveTo>
                  <a:lnTo>
                    <a:pt x="835323" y="134874"/>
                  </a:lnTo>
                </a:path>
                <a:path w="9036685" h="135255">
                  <a:moveTo>
                    <a:pt x="911256" y="0"/>
                  </a:moveTo>
                  <a:lnTo>
                    <a:pt x="911256" y="134874"/>
                  </a:lnTo>
                </a:path>
                <a:path w="9036685" h="135255">
                  <a:moveTo>
                    <a:pt x="987202" y="0"/>
                  </a:moveTo>
                  <a:lnTo>
                    <a:pt x="987202" y="134874"/>
                  </a:lnTo>
                </a:path>
                <a:path w="9036685" h="135255">
                  <a:moveTo>
                    <a:pt x="1063136" y="0"/>
                  </a:moveTo>
                  <a:lnTo>
                    <a:pt x="1063136" y="134874"/>
                  </a:lnTo>
                </a:path>
                <a:path w="9036685" h="135255">
                  <a:moveTo>
                    <a:pt x="1139069" y="0"/>
                  </a:moveTo>
                  <a:lnTo>
                    <a:pt x="1139082" y="134874"/>
                  </a:lnTo>
                </a:path>
                <a:path w="9036685" h="135255">
                  <a:moveTo>
                    <a:pt x="1215015" y="0"/>
                  </a:moveTo>
                  <a:lnTo>
                    <a:pt x="1215015" y="134874"/>
                  </a:lnTo>
                </a:path>
                <a:path w="9036685" h="135255">
                  <a:moveTo>
                    <a:pt x="1290948" y="0"/>
                  </a:moveTo>
                  <a:lnTo>
                    <a:pt x="1290948" y="134874"/>
                  </a:lnTo>
                </a:path>
                <a:path w="9036685" h="135255">
                  <a:moveTo>
                    <a:pt x="1366894" y="0"/>
                  </a:moveTo>
                  <a:lnTo>
                    <a:pt x="1366894" y="134874"/>
                  </a:lnTo>
                </a:path>
                <a:path w="9036685" h="135255">
                  <a:moveTo>
                    <a:pt x="1442840" y="0"/>
                  </a:moveTo>
                  <a:lnTo>
                    <a:pt x="1442840" y="134874"/>
                  </a:lnTo>
                </a:path>
                <a:path w="9036685" h="135255">
                  <a:moveTo>
                    <a:pt x="1518786" y="0"/>
                  </a:moveTo>
                  <a:lnTo>
                    <a:pt x="1518786" y="134874"/>
                  </a:lnTo>
                </a:path>
                <a:path w="9036685" h="135255">
                  <a:moveTo>
                    <a:pt x="1594732" y="0"/>
                  </a:moveTo>
                  <a:lnTo>
                    <a:pt x="1594732" y="134874"/>
                  </a:lnTo>
                </a:path>
                <a:path w="9036685" h="135255">
                  <a:moveTo>
                    <a:pt x="1670678" y="0"/>
                  </a:moveTo>
                  <a:lnTo>
                    <a:pt x="1670678" y="134874"/>
                  </a:lnTo>
                </a:path>
                <a:path w="9036685" h="135255">
                  <a:moveTo>
                    <a:pt x="1746624" y="0"/>
                  </a:moveTo>
                  <a:lnTo>
                    <a:pt x="1746624" y="134874"/>
                  </a:lnTo>
                </a:path>
                <a:path w="9036685" h="135255">
                  <a:moveTo>
                    <a:pt x="1822570" y="0"/>
                  </a:moveTo>
                  <a:lnTo>
                    <a:pt x="1822570" y="134874"/>
                  </a:lnTo>
                </a:path>
                <a:path w="9036685" h="135255">
                  <a:moveTo>
                    <a:pt x="1898516" y="0"/>
                  </a:moveTo>
                  <a:lnTo>
                    <a:pt x="1898516" y="134874"/>
                  </a:lnTo>
                </a:path>
                <a:path w="9036685" h="135255">
                  <a:moveTo>
                    <a:pt x="1974335" y="0"/>
                  </a:moveTo>
                  <a:lnTo>
                    <a:pt x="1974462" y="134874"/>
                  </a:lnTo>
                </a:path>
                <a:path w="9036685" h="135255">
                  <a:moveTo>
                    <a:pt x="2050281" y="0"/>
                  </a:moveTo>
                  <a:lnTo>
                    <a:pt x="2050281" y="134874"/>
                  </a:lnTo>
                </a:path>
                <a:path w="9036685" h="135255">
                  <a:moveTo>
                    <a:pt x="2126227" y="0"/>
                  </a:moveTo>
                  <a:lnTo>
                    <a:pt x="2126227" y="134874"/>
                  </a:lnTo>
                </a:path>
                <a:path w="9036685" h="135255">
                  <a:moveTo>
                    <a:pt x="2202173" y="0"/>
                  </a:moveTo>
                  <a:lnTo>
                    <a:pt x="2202173" y="134874"/>
                  </a:lnTo>
                </a:path>
                <a:path w="9036685" h="135255">
                  <a:moveTo>
                    <a:pt x="2278119" y="0"/>
                  </a:moveTo>
                  <a:lnTo>
                    <a:pt x="2278119" y="134874"/>
                  </a:lnTo>
                </a:path>
                <a:path w="9036685" h="135255">
                  <a:moveTo>
                    <a:pt x="2354065" y="0"/>
                  </a:moveTo>
                  <a:lnTo>
                    <a:pt x="2354065" y="134874"/>
                  </a:lnTo>
                </a:path>
                <a:path w="9036685" h="135255">
                  <a:moveTo>
                    <a:pt x="2430011" y="0"/>
                  </a:moveTo>
                  <a:lnTo>
                    <a:pt x="2430011" y="134874"/>
                  </a:lnTo>
                </a:path>
                <a:path w="9036685" h="135255">
                  <a:moveTo>
                    <a:pt x="2505957" y="0"/>
                  </a:moveTo>
                  <a:lnTo>
                    <a:pt x="2505957" y="134874"/>
                  </a:lnTo>
                </a:path>
                <a:path w="9036685" h="135255">
                  <a:moveTo>
                    <a:pt x="2581903" y="0"/>
                  </a:moveTo>
                  <a:lnTo>
                    <a:pt x="2581903" y="134874"/>
                  </a:lnTo>
                </a:path>
                <a:path w="9036685" h="135255">
                  <a:moveTo>
                    <a:pt x="2657849" y="0"/>
                  </a:moveTo>
                  <a:lnTo>
                    <a:pt x="2657849" y="134874"/>
                  </a:lnTo>
                </a:path>
                <a:path w="9036685" h="135255">
                  <a:moveTo>
                    <a:pt x="2733795" y="0"/>
                  </a:moveTo>
                  <a:lnTo>
                    <a:pt x="2733795" y="134874"/>
                  </a:lnTo>
                </a:path>
                <a:path w="9036685" h="135255">
                  <a:moveTo>
                    <a:pt x="2809741" y="0"/>
                  </a:moveTo>
                  <a:lnTo>
                    <a:pt x="2809741" y="134874"/>
                  </a:lnTo>
                </a:path>
                <a:path w="9036685" h="135255">
                  <a:moveTo>
                    <a:pt x="2885687" y="0"/>
                  </a:moveTo>
                  <a:lnTo>
                    <a:pt x="2885687" y="134874"/>
                  </a:lnTo>
                </a:path>
                <a:path w="9036685" h="135255">
                  <a:moveTo>
                    <a:pt x="2961633" y="0"/>
                  </a:moveTo>
                  <a:lnTo>
                    <a:pt x="2961633" y="134874"/>
                  </a:lnTo>
                </a:path>
                <a:path w="9036685" h="135255">
                  <a:moveTo>
                    <a:pt x="3037579" y="0"/>
                  </a:moveTo>
                  <a:lnTo>
                    <a:pt x="3037579" y="134874"/>
                  </a:lnTo>
                </a:path>
                <a:path w="9036685" h="135255">
                  <a:moveTo>
                    <a:pt x="3113525" y="0"/>
                  </a:moveTo>
                  <a:lnTo>
                    <a:pt x="3113525" y="134874"/>
                  </a:lnTo>
                </a:path>
                <a:path w="9036685" h="135255">
                  <a:moveTo>
                    <a:pt x="3189471" y="0"/>
                  </a:moveTo>
                  <a:lnTo>
                    <a:pt x="3189471" y="134874"/>
                  </a:lnTo>
                </a:path>
                <a:path w="9036685" h="135255">
                  <a:moveTo>
                    <a:pt x="3265290" y="0"/>
                  </a:moveTo>
                  <a:lnTo>
                    <a:pt x="3265290" y="134874"/>
                  </a:lnTo>
                </a:path>
                <a:path w="9036685" h="135255">
                  <a:moveTo>
                    <a:pt x="3341236" y="0"/>
                  </a:moveTo>
                  <a:lnTo>
                    <a:pt x="3341236" y="134874"/>
                  </a:lnTo>
                </a:path>
                <a:path w="9036685" h="135255">
                  <a:moveTo>
                    <a:pt x="3417182" y="0"/>
                  </a:moveTo>
                  <a:lnTo>
                    <a:pt x="3417182" y="134874"/>
                  </a:lnTo>
                </a:path>
                <a:path w="9036685" h="135255">
                  <a:moveTo>
                    <a:pt x="3493128" y="0"/>
                  </a:moveTo>
                  <a:lnTo>
                    <a:pt x="3493128" y="134874"/>
                  </a:lnTo>
                </a:path>
                <a:path w="9036685" h="135255">
                  <a:moveTo>
                    <a:pt x="3569074" y="0"/>
                  </a:moveTo>
                  <a:lnTo>
                    <a:pt x="3569074" y="134874"/>
                  </a:lnTo>
                </a:path>
                <a:path w="9036685" h="135255">
                  <a:moveTo>
                    <a:pt x="3645020" y="0"/>
                  </a:moveTo>
                  <a:lnTo>
                    <a:pt x="3645020" y="134874"/>
                  </a:lnTo>
                </a:path>
                <a:path w="9036685" h="135255">
                  <a:moveTo>
                    <a:pt x="3720966" y="0"/>
                  </a:moveTo>
                  <a:lnTo>
                    <a:pt x="3720966" y="134874"/>
                  </a:lnTo>
                </a:path>
                <a:path w="9036685" h="135255">
                  <a:moveTo>
                    <a:pt x="3796912" y="0"/>
                  </a:moveTo>
                  <a:lnTo>
                    <a:pt x="3796912" y="134874"/>
                  </a:lnTo>
                </a:path>
                <a:path w="9036685" h="135255">
                  <a:moveTo>
                    <a:pt x="3872858" y="0"/>
                  </a:moveTo>
                  <a:lnTo>
                    <a:pt x="3872858" y="134874"/>
                  </a:lnTo>
                </a:path>
                <a:path w="9036685" h="135255">
                  <a:moveTo>
                    <a:pt x="3948804" y="0"/>
                  </a:moveTo>
                  <a:lnTo>
                    <a:pt x="3948804" y="134874"/>
                  </a:lnTo>
                </a:path>
                <a:path w="9036685" h="135255">
                  <a:moveTo>
                    <a:pt x="4024750" y="0"/>
                  </a:moveTo>
                  <a:lnTo>
                    <a:pt x="4024750" y="134874"/>
                  </a:lnTo>
                </a:path>
                <a:path w="9036685" h="135255">
                  <a:moveTo>
                    <a:pt x="4100696" y="0"/>
                  </a:moveTo>
                  <a:lnTo>
                    <a:pt x="4100696" y="134874"/>
                  </a:lnTo>
                </a:path>
                <a:path w="9036685" h="135255">
                  <a:moveTo>
                    <a:pt x="4176642" y="0"/>
                  </a:moveTo>
                  <a:lnTo>
                    <a:pt x="4176642" y="134874"/>
                  </a:lnTo>
                </a:path>
                <a:path w="9036685" h="135255">
                  <a:moveTo>
                    <a:pt x="4252588" y="0"/>
                  </a:moveTo>
                  <a:lnTo>
                    <a:pt x="4252588" y="134874"/>
                  </a:lnTo>
                </a:path>
                <a:path w="9036685" h="135255">
                  <a:moveTo>
                    <a:pt x="4328534" y="0"/>
                  </a:moveTo>
                  <a:lnTo>
                    <a:pt x="4328534" y="134874"/>
                  </a:lnTo>
                </a:path>
                <a:path w="9036685" h="135255">
                  <a:moveTo>
                    <a:pt x="4404480" y="0"/>
                  </a:moveTo>
                  <a:lnTo>
                    <a:pt x="4404480" y="134874"/>
                  </a:lnTo>
                </a:path>
                <a:path w="9036685" h="135255">
                  <a:moveTo>
                    <a:pt x="4480426" y="0"/>
                  </a:moveTo>
                  <a:lnTo>
                    <a:pt x="4480426" y="134874"/>
                  </a:lnTo>
                </a:path>
                <a:path w="9036685" h="135255">
                  <a:moveTo>
                    <a:pt x="4556245" y="0"/>
                  </a:moveTo>
                  <a:lnTo>
                    <a:pt x="4556245" y="134874"/>
                  </a:lnTo>
                </a:path>
                <a:path w="9036685" h="135255">
                  <a:moveTo>
                    <a:pt x="4632191" y="0"/>
                  </a:moveTo>
                  <a:lnTo>
                    <a:pt x="4632191" y="134874"/>
                  </a:lnTo>
                </a:path>
                <a:path w="9036685" h="135255">
                  <a:moveTo>
                    <a:pt x="4708137" y="0"/>
                  </a:moveTo>
                  <a:lnTo>
                    <a:pt x="4708137" y="134874"/>
                  </a:lnTo>
                </a:path>
                <a:path w="9036685" h="135255">
                  <a:moveTo>
                    <a:pt x="4784083" y="0"/>
                  </a:moveTo>
                  <a:lnTo>
                    <a:pt x="4784083" y="134874"/>
                  </a:lnTo>
                </a:path>
                <a:path w="9036685" h="135255">
                  <a:moveTo>
                    <a:pt x="4860029" y="0"/>
                  </a:moveTo>
                  <a:lnTo>
                    <a:pt x="4860029" y="134874"/>
                  </a:lnTo>
                </a:path>
                <a:path w="9036685" h="135255">
                  <a:moveTo>
                    <a:pt x="4935975" y="0"/>
                  </a:moveTo>
                  <a:lnTo>
                    <a:pt x="4935975" y="134874"/>
                  </a:lnTo>
                </a:path>
                <a:path w="9036685" h="135255">
                  <a:moveTo>
                    <a:pt x="5011921" y="0"/>
                  </a:moveTo>
                  <a:lnTo>
                    <a:pt x="5011921" y="134874"/>
                  </a:lnTo>
                </a:path>
                <a:path w="9036685" h="135255">
                  <a:moveTo>
                    <a:pt x="5087867" y="0"/>
                  </a:moveTo>
                  <a:lnTo>
                    <a:pt x="5087867" y="134874"/>
                  </a:lnTo>
                </a:path>
                <a:path w="9036685" h="135255">
                  <a:moveTo>
                    <a:pt x="5163813" y="0"/>
                  </a:moveTo>
                  <a:lnTo>
                    <a:pt x="5163813" y="134874"/>
                  </a:lnTo>
                </a:path>
                <a:path w="9036685" h="135255">
                  <a:moveTo>
                    <a:pt x="5239759" y="0"/>
                  </a:moveTo>
                  <a:lnTo>
                    <a:pt x="5239759" y="134874"/>
                  </a:lnTo>
                </a:path>
                <a:path w="9036685" h="135255">
                  <a:moveTo>
                    <a:pt x="5315705" y="0"/>
                  </a:moveTo>
                  <a:lnTo>
                    <a:pt x="5315705" y="134874"/>
                  </a:lnTo>
                </a:path>
                <a:path w="9036685" h="135255">
                  <a:moveTo>
                    <a:pt x="5391651" y="0"/>
                  </a:moveTo>
                  <a:lnTo>
                    <a:pt x="5391651" y="134874"/>
                  </a:lnTo>
                </a:path>
                <a:path w="9036685" h="135255">
                  <a:moveTo>
                    <a:pt x="5467597" y="0"/>
                  </a:moveTo>
                  <a:lnTo>
                    <a:pt x="5467597" y="134874"/>
                  </a:lnTo>
                </a:path>
                <a:path w="9036685" h="135255">
                  <a:moveTo>
                    <a:pt x="5543543" y="0"/>
                  </a:moveTo>
                  <a:lnTo>
                    <a:pt x="5543543" y="134874"/>
                  </a:lnTo>
                </a:path>
                <a:path w="9036685" h="135255">
                  <a:moveTo>
                    <a:pt x="5619489" y="0"/>
                  </a:moveTo>
                  <a:lnTo>
                    <a:pt x="5619489" y="134874"/>
                  </a:lnTo>
                </a:path>
                <a:path w="9036685" h="135255">
                  <a:moveTo>
                    <a:pt x="5695435" y="0"/>
                  </a:moveTo>
                  <a:lnTo>
                    <a:pt x="5695435" y="134874"/>
                  </a:lnTo>
                </a:path>
                <a:path w="9036685" h="135255">
                  <a:moveTo>
                    <a:pt x="5771381" y="0"/>
                  </a:moveTo>
                  <a:lnTo>
                    <a:pt x="5771381" y="134874"/>
                  </a:lnTo>
                </a:path>
                <a:path w="9036685" h="135255">
                  <a:moveTo>
                    <a:pt x="5847200" y="0"/>
                  </a:moveTo>
                  <a:lnTo>
                    <a:pt x="5847200" y="134874"/>
                  </a:lnTo>
                </a:path>
                <a:path w="9036685" h="135255">
                  <a:moveTo>
                    <a:pt x="5923146" y="0"/>
                  </a:moveTo>
                  <a:lnTo>
                    <a:pt x="5923146" y="134874"/>
                  </a:lnTo>
                </a:path>
                <a:path w="9036685" h="135255">
                  <a:moveTo>
                    <a:pt x="5999092" y="0"/>
                  </a:moveTo>
                  <a:lnTo>
                    <a:pt x="5999092" y="134874"/>
                  </a:lnTo>
                </a:path>
                <a:path w="9036685" h="135255">
                  <a:moveTo>
                    <a:pt x="6075038" y="0"/>
                  </a:moveTo>
                  <a:lnTo>
                    <a:pt x="6075038" y="134874"/>
                  </a:lnTo>
                </a:path>
                <a:path w="9036685" h="135255">
                  <a:moveTo>
                    <a:pt x="6150984" y="0"/>
                  </a:moveTo>
                  <a:lnTo>
                    <a:pt x="6150984" y="134874"/>
                  </a:lnTo>
                </a:path>
                <a:path w="9036685" h="135255">
                  <a:moveTo>
                    <a:pt x="6226930" y="0"/>
                  </a:moveTo>
                  <a:lnTo>
                    <a:pt x="6226930" y="134874"/>
                  </a:lnTo>
                </a:path>
                <a:path w="9036685" h="135255">
                  <a:moveTo>
                    <a:pt x="6302876" y="0"/>
                  </a:moveTo>
                  <a:lnTo>
                    <a:pt x="6302876" y="134874"/>
                  </a:lnTo>
                </a:path>
                <a:path w="9036685" h="135255">
                  <a:moveTo>
                    <a:pt x="6378822" y="0"/>
                  </a:moveTo>
                  <a:lnTo>
                    <a:pt x="6378822" y="134874"/>
                  </a:lnTo>
                </a:path>
                <a:path w="9036685" h="135255">
                  <a:moveTo>
                    <a:pt x="6454768" y="0"/>
                  </a:moveTo>
                  <a:lnTo>
                    <a:pt x="6454768" y="134874"/>
                  </a:lnTo>
                </a:path>
                <a:path w="9036685" h="135255">
                  <a:moveTo>
                    <a:pt x="6530714" y="0"/>
                  </a:moveTo>
                  <a:lnTo>
                    <a:pt x="6530714" y="134874"/>
                  </a:lnTo>
                </a:path>
                <a:path w="9036685" h="135255">
                  <a:moveTo>
                    <a:pt x="6606660" y="0"/>
                  </a:moveTo>
                  <a:lnTo>
                    <a:pt x="6606660" y="134874"/>
                  </a:lnTo>
                </a:path>
                <a:path w="9036685" h="135255">
                  <a:moveTo>
                    <a:pt x="6682606" y="0"/>
                  </a:moveTo>
                  <a:lnTo>
                    <a:pt x="6682606" y="134874"/>
                  </a:lnTo>
                </a:path>
                <a:path w="9036685" h="135255">
                  <a:moveTo>
                    <a:pt x="6758552" y="0"/>
                  </a:moveTo>
                  <a:lnTo>
                    <a:pt x="6758552" y="134874"/>
                  </a:lnTo>
                </a:path>
                <a:path w="9036685" h="135255">
                  <a:moveTo>
                    <a:pt x="6834498" y="0"/>
                  </a:moveTo>
                  <a:lnTo>
                    <a:pt x="6834498" y="134874"/>
                  </a:lnTo>
                </a:path>
                <a:path w="9036685" h="135255">
                  <a:moveTo>
                    <a:pt x="6910444" y="0"/>
                  </a:moveTo>
                  <a:lnTo>
                    <a:pt x="6910444" y="134874"/>
                  </a:lnTo>
                </a:path>
                <a:path w="9036685" h="135255">
                  <a:moveTo>
                    <a:pt x="6986390" y="0"/>
                  </a:moveTo>
                  <a:lnTo>
                    <a:pt x="6986390" y="134874"/>
                  </a:lnTo>
                </a:path>
                <a:path w="9036685" h="135255">
                  <a:moveTo>
                    <a:pt x="7062209" y="0"/>
                  </a:moveTo>
                  <a:lnTo>
                    <a:pt x="7062336" y="134874"/>
                  </a:lnTo>
                </a:path>
                <a:path w="9036685" h="135255">
                  <a:moveTo>
                    <a:pt x="7138155" y="0"/>
                  </a:moveTo>
                  <a:lnTo>
                    <a:pt x="7138155" y="134874"/>
                  </a:lnTo>
                </a:path>
                <a:path w="9036685" h="135255">
                  <a:moveTo>
                    <a:pt x="7214101" y="0"/>
                  </a:moveTo>
                  <a:lnTo>
                    <a:pt x="7214101" y="134874"/>
                  </a:lnTo>
                </a:path>
                <a:path w="9036685" h="135255">
                  <a:moveTo>
                    <a:pt x="7290047" y="0"/>
                  </a:moveTo>
                  <a:lnTo>
                    <a:pt x="7290047" y="134874"/>
                  </a:lnTo>
                </a:path>
                <a:path w="9036685" h="135255">
                  <a:moveTo>
                    <a:pt x="7365993" y="0"/>
                  </a:moveTo>
                  <a:lnTo>
                    <a:pt x="7365993" y="134874"/>
                  </a:lnTo>
                </a:path>
                <a:path w="9036685" h="135255">
                  <a:moveTo>
                    <a:pt x="7441939" y="0"/>
                  </a:moveTo>
                  <a:lnTo>
                    <a:pt x="7441939" y="134874"/>
                  </a:lnTo>
                </a:path>
                <a:path w="9036685" h="135255">
                  <a:moveTo>
                    <a:pt x="7517885" y="0"/>
                  </a:moveTo>
                  <a:lnTo>
                    <a:pt x="7517885" y="134874"/>
                  </a:lnTo>
                </a:path>
                <a:path w="9036685" h="135255">
                  <a:moveTo>
                    <a:pt x="7593831" y="0"/>
                  </a:moveTo>
                  <a:lnTo>
                    <a:pt x="7593831" y="134874"/>
                  </a:lnTo>
                </a:path>
                <a:path w="9036685" h="135255">
                  <a:moveTo>
                    <a:pt x="7669777" y="0"/>
                  </a:moveTo>
                  <a:lnTo>
                    <a:pt x="7669777" y="134874"/>
                  </a:lnTo>
                </a:path>
                <a:path w="9036685" h="135255">
                  <a:moveTo>
                    <a:pt x="7745723" y="0"/>
                  </a:moveTo>
                  <a:lnTo>
                    <a:pt x="7745723" y="134874"/>
                  </a:lnTo>
                </a:path>
                <a:path w="9036685" h="135255">
                  <a:moveTo>
                    <a:pt x="7821669" y="0"/>
                  </a:moveTo>
                  <a:lnTo>
                    <a:pt x="7821669" y="134874"/>
                  </a:lnTo>
                </a:path>
                <a:path w="9036685" h="135255">
                  <a:moveTo>
                    <a:pt x="7897615" y="0"/>
                  </a:moveTo>
                  <a:lnTo>
                    <a:pt x="7897615" y="134874"/>
                  </a:lnTo>
                </a:path>
                <a:path w="9036685" h="135255">
                  <a:moveTo>
                    <a:pt x="7973561" y="0"/>
                  </a:moveTo>
                  <a:lnTo>
                    <a:pt x="7973561" y="134874"/>
                  </a:lnTo>
                </a:path>
                <a:path w="9036685" h="135255">
                  <a:moveTo>
                    <a:pt x="8049507" y="0"/>
                  </a:moveTo>
                  <a:lnTo>
                    <a:pt x="8049507" y="134874"/>
                  </a:lnTo>
                </a:path>
                <a:path w="9036685" h="135255">
                  <a:moveTo>
                    <a:pt x="8125453" y="0"/>
                  </a:moveTo>
                  <a:lnTo>
                    <a:pt x="8125453" y="134874"/>
                  </a:lnTo>
                </a:path>
                <a:path w="9036685" h="135255">
                  <a:moveTo>
                    <a:pt x="8201399" y="0"/>
                  </a:moveTo>
                  <a:lnTo>
                    <a:pt x="8201399" y="134874"/>
                  </a:lnTo>
                </a:path>
                <a:path w="9036685" h="135255">
                  <a:moveTo>
                    <a:pt x="8277345" y="0"/>
                  </a:moveTo>
                  <a:lnTo>
                    <a:pt x="8277345" y="134874"/>
                  </a:lnTo>
                </a:path>
                <a:path w="9036685" h="135255">
                  <a:moveTo>
                    <a:pt x="8353164" y="0"/>
                  </a:moveTo>
                  <a:lnTo>
                    <a:pt x="8353164" y="134874"/>
                  </a:lnTo>
                </a:path>
                <a:path w="9036685" h="135255">
                  <a:moveTo>
                    <a:pt x="8429110" y="0"/>
                  </a:moveTo>
                  <a:lnTo>
                    <a:pt x="8429110" y="134874"/>
                  </a:lnTo>
                </a:path>
                <a:path w="9036685" h="135255">
                  <a:moveTo>
                    <a:pt x="8505056" y="0"/>
                  </a:moveTo>
                  <a:lnTo>
                    <a:pt x="8505056" y="134874"/>
                  </a:lnTo>
                </a:path>
                <a:path w="9036685" h="135255">
                  <a:moveTo>
                    <a:pt x="8581002" y="0"/>
                  </a:moveTo>
                  <a:lnTo>
                    <a:pt x="8581002" y="134874"/>
                  </a:lnTo>
                </a:path>
                <a:path w="9036685" h="135255">
                  <a:moveTo>
                    <a:pt x="8656948" y="0"/>
                  </a:moveTo>
                  <a:lnTo>
                    <a:pt x="8656948" y="134874"/>
                  </a:lnTo>
                </a:path>
                <a:path w="9036685" h="135255">
                  <a:moveTo>
                    <a:pt x="8732894" y="0"/>
                  </a:moveTo>
                  <a:lnTo>
                    <a:pt x="8732894" y="134874"/>
                  </a:lnTo>
                </a:path>
                <a:path w="9036685" h="135255">
                  <a:moveTo>
                    <a:pt x="8808840" y="0"/>
                  </a:moveTo>
                  <a:lnTo>
                    <a:pt x="8808840" y="134874"/>
                  </a:lnTo>
                </a:path>
                <a:path w="9036685" h="135255">
                  <a:moveTo>
                    <a:pt x="8884786" y="0"/>
                  </a:moveTo>
                  <a:lnTo>
                    <a:pt x="8884786" y="134874"/>
                  </a:lnTo>
                </a:path>
                <a:path w="9036685" h="135255">
                  <a:moveTo>
                    <a:pt x="8960732" y="0"/>
                  </a:moveTo>
                  <a:lnTo>
                    <a:pt x="8960732" y="134874"/>
                  </a:lnTo>
                </a:path>
                <a:path w="9036685" h="135255">
                  <a:moveTo>
                    <a:pt x="9036678" y="0"/>
                  </a:moveTo>
                  <a:lnTo>
                    <a:pt x="9036678" y="1348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9525" marR="5080" indent="381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Conspiracy</a:t>
            </a:r>
            <a:r>
              <a:rPr dirty="0" spc="-65"/>
              <a:t> </a:t>
            </a:r>
            <a:r>
              <a:rPr dirty="0"/>
              <a:t>Theories</a:t>
            </a:r>
            <a:r>
              <a:rPr dirty="0" spc="-55"/>
              <a:t> </a:t>
            </a:r>
            <a:r>
              <a:rPr dirty="0"/>
              <a:t>vs</a:t>
            </a:r>
            <a:r>
              <a:rPr dirty="0" spc="-85"/>
              <a:t> </a:t>
            </a:r>
            <a:r>
              <a:rPr dirty="0"/>
              <a:t>Critical</a:t>
            </a:r>
            <a:r>
              <a:rPr dirty="0" spc="-65"/>
              <a:t> </a:t>
            </a:r>
            <a:r>
              <a:rPr dirty="0" spc="-10"/>
              <a:t>Thinking </a:t>
            </a:r>
            <a:r>
              <a:rPr dirty="0"/>
              <a:t>Using</a:t>
            </a:r>
            <a:r>
              <a:rPr dirty="0" spc="-65"/>
              <a:t> </a:t>
            </a:r>
            <a:r>
              <a:rPr dirty="0"/>
              <a:t>an</a:t>
            </a:r>
            <a:r>
              <a:rPr dirty="0" spc="-60"/>
              <a:t> </a:t>
            </a:r>
            <a:r>
              <a:rPr dirty="0"/>
              <a:t>Ensemble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70"/>
              <a:t> </a:t>
            </a:r>
            <a:r>
              <a:rPr dirty="0" spc="-30"/>
              <a:t>Transformers </a:t>
            </a:r>
            <a:r>
              <a:rPr dirty="0" spc="-25"/>
              <a:t>and </a:t>
            </a:r>
            <a:r>
              <a:rPr dirty="0"/>
              <a:t>Large</a:t>
            </a:r>
            <a:r>
              <a:rPr dirty="0" spc="-130"/>
              <a:t> </a:t>
            </a:r>
            <a:r>
              <a:rPr dirty="0"/>
              <a:t>Language</a:t>
            </a:r>
            <a:r>
              <a:rPr dirty="0" spc="-130"/>
              <a:t> </a:t>
            </a:r>
            <a:r>
              <a:rPr dirty="0" spc="-10"/>
              <a:t>Models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849" y="339483"/>
            <a:ext cx="2448306" cy="7920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8520" y="453161"/>
            <a:ext cx="3346830" cy="5216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8110" y="378130"/>
            <a:ext cx="2310612" cy="74017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48513" y="3261486"/>
            <a:ext cx="555815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0568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Angelo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Maximilian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Tulbure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Advisor:</a:t>
            </a:r>
            <a:r>
              <a:rPr dirty="0" sz="17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Prof.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Mark</a:t>
            </a:r>
            <a:r>
              <a:rPr dirty="0" sz="1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James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Carman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Co-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advisors:</a:t>
            </a:r>
            <a:r>
              <a:rPr dirty="0" sz="17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Prof.</a:t>
            </a:r>
            <a:r>
              <a:rPr dirty="0" sz="17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Paolo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Rosso,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Mariona</a:t>
            </a:r>
            <a:r>
              <a:rPr dirty="0" sz="17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Coll</a:t>
            </a:r>
            <a:r>
              <a:rPr dirty="0" sz="17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Aldanuy</a:t>
            </a:r>
            <a:r>
              <a:rPr dirty="0" sz="17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(UPV)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14"/>
              </a:spcBef>
            </a:pPr>
            <a:endParaRPr sz="1700">
              <a:latin typeface="Calibri"/>
              <a:cs typeface="Calibri"/>
            </a:endParaRPr>
          </a:p>
          <a:p>
            <a:pPr algn="ctr" marL="304038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11/12/2024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20140">
              <a:lnSpc>
                <a:spcPct val="100000"/>
              </a:lnSpc>
              <a:spcBef>
                <a:spcPts val="105"/>
              </a:spcBef>
            </a:pPr>
            <a:r>
              <a:rPr dirty="0" sz="2000" spc="-60"/>
              <a:t>Evaluation</a:t>
            </a:r>
            <a:r>
              <a:rPr dirty="0" sz="2000" spc="-75"/>
              <a:t> </a:t>
            </a:r>
            <a:r>
              <a:rPr dirty="0" sz="2000" spc="-45"/>
              <a:t>Metrics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14" y="1621546"/>
            <a:ext cx="4035369" cy="41387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2866" y="680415"/>
            <a:ext cx="3049270" cy="69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6095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latin typeface="Verdana"/>
                <a:cs typeface="Verdana"/>
              </a:rPr>
              <a:t>Binary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Classification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500" spc="-165" b="1" i="1">
                <a:solidFill>
                  <a:srgbClr val="718FA4"/>
                </a:solidFill>
                <a:latin typeface="Verdana"/>
                <a:cs typeface="Verdana"/>
              </a:rPr>
              <a:t>Matthews</a:t>
            </a:r>
            <a:r>
              <a:rPr dirty="0" sz="1500" spc="-6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135" b="1" i="1">
                <a:solidFill>
                  <a:srgbClr val="718FA4"/>
                </a:solidFill>
                <a:latin typeface="Verdana"/>
                <a:cs typeface="Verdana"/>
              </a:rPr>
              <a:t>Correlation</a:t>
            </a:r>
            <a:r>
              <a:rPr dirty="0" sz="1500" spc="-6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90" b="1" i="1">
                <a:solidFill>
                  <a:srgbClr val="718FA4"/>
                </a:solidFill>
                <a:latin typeface="Verdana"/>
                <a:cs typeface="Verdana"/>
              </a:rPr>
              <a:t>Coefficient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766942" y="675513"/>
            <a:ext cx="2352675" cy="699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latin typeface="Verdana"/>
                <a:cs typeface="Verdana"/>
              </a:rPr>
              <a:t>Span-</a:t>
            </a:r>
            <a:r>
              <a:rPr dirty="0" sz="1800" spc="-35">
                <a:latin typeface="Verdana"/>
                <a:cs typeface="Verdana"/>
              </a:rPr>
              <a:t>level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Detection</a:t>
            </a:r>
            <a:endParaRPr sz="1800">
              <a:latin typeface="Verdana"/>
              <a:cs typeface="Verdana"/>
            </a:endParaRPr>
          </a:p>
          <a:p>
            <a:pPr algn="ctr" marR="8890">
              <a:lnSpc>
                <a:spcPct val="100000"/>
              </a:lnSpc>
              <a:spcBef>
                <a:spcPts val="1345"/>
              </a:spcBef>
            </a:pPr>
            <a:r>
              <a:rPr dirty="0" sz="1500" spc="-140" b="1" i="1">
                <a:solidFill>
                  <a:srgbClr val="718FA4"/>
                </a:solidFill>
                <a:latin typeface="Verdana"/>
                <a:cs typeface="Verdana"/>
              </a:rPr>
              <a:t>Span-</a:t>
            </a:r>
            <a:r>
              <a:rPr dirty="0" sz="1500" spc="-254" b="1" i="1">
                <a:solidFill>
                  <a:srgbClr val="718FA4"/>
                </a:solidFill>
                <a:latin typeface="Verdana"/>
                <a:cs typeface="Verdana"/>
              </a:rPr>
              <a:t>F1</a:t>
            </a:r>
            <a:r>
              <a:rPr dirty="0" sz="1500" spc="-4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10" b="1" i="1">
                <a:solidFill>
                  <a:srgbClr val="718FA4"/>
                </a:solidFill>
                <a:latin typeface="Verdana"/>
                <a:cs typeface="Verdana"/>
              </a:rPr>
              <a:t>Metric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655" y="1669550"/>
            <a:ext cx="2634124" cy="12862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0966" y="3338432"/>
            <a:ext cx="3241166" cy="54450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580001" y="572134"/>
            <a:ext cx="0" cy="4182745"/>
          </a:xfrm>
          <a:custGeom>
            <a:avLst/>
            <a:gdLst/>
            <a:ahLst/>
            <a:cxnLst/>
            <a:rect l="l" t="t" r="r" b="b"/>
            <a:pathLst>
              <a:path w="0" h="4182745">
                <a:moveTo>
                  <a:pt x="0" y="0"/>
                </a:moveTo>
                <a:lnTo>
                  <a:pt x="0" y="4182338"/>
                </a:lnTo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164333" y="2377567"/>
          <a:ext cx="1975485" cy="165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975"/>
                <a:gridCol w="942975"/>
              </a:tblGrid>
              <a:tr h="825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4000" spc="45">
                          <a:latin typeface="Calibri"/>
                          <a:cs typeface="Calibri"/>
                        </a:rPr>
                        <a:t>TP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4000" spc="70">
                          <a:latin typeface="Calibri"/>
                          <a:cs typeface="Calibri"/>
                        </a:rPr>
                        <a:t>FP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4000" spc="45">
                          <a:latin typeface="Calibri"/>
                          <a:cs typeface="Calibri"/>
                        </a:rPr>
                        <a:t>FN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4000" spc="45">
                          <a:latin typeface="Calibri"/>
                          <a:cs typeface="Calibri"/>
                        </a:rPr>
                        <a:t>TP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0933" y="2602484"/>
            <a:ext cx="3491229" cy="1987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Verdana"/>
                <a:cs typeface="Verdana"/>
              </a:rPr>
              <a:t>CRITICAL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10" i="1">
                <a:latin typeface="Verdana"/>
                <a:cs typeface="Verdana"/>
              </a:rPr>
              <a:t>Actual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500">
              <a:latin typeface="Verdana"/>
              <a:cs typeface="Verdana"/>
            </a:endParaRPr>
          </a:p>
          <a:p>
            <a:pPr marL="672465">
              <a:lnSpc>
                <a:spcPct val="100000"/>
              </a:lnSpc>
              <a:spcBef>
                <a:spcPts val="5"/>
              </a:spcBef>
            </a:pPr>
            <a:r>
              <a:rPr dirty="0" sz="1100" spc="-10">
                <a:latin typeface="Verdana"/>
                <a:cs typeface="Verdana"/>
              </a:rPr>
              <a:t>CONSPIRACY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100">
              <a:latin typeface="Verdana"/>
              <a:cs typeface="Verdana"/>
            </a:endParaRPr>
          </a:p>
          <a:p>
            <a:pPr marL="1779270">
              <a:lnSpc>
                <a:spcPct val="100000"/>
              </a:lnSpc>
              <a:tabLst>
                <a:tab pos="2569845" algn="l"/>
              </a:tabLst>
            </a:pPr>
            <a:r>
              <a:rPr dirty="0" sz="1100" spc="-10">
                <a:latin typeface="Verdana"/>
                <a:cs typeface="Verdana"/>
              </a:rPr>
              <a:t>CRITICAL</a:t>
            </a:r>
            <a:r>
              <a:rPr dirty="0" sz="1100">
                <a:latin typeface="Verdana"/>
                <a:cs typeface="Verdana"/>
              </a:rPr>
              <a:t>	</a:t>
            </a:r>
            <a:r>
              <a:rPr dirty="0" sz="1100" spc="-10">
                <a:latin typeface="Verdana"/>
                <a:cs typeface="Verdana"/>
              </a:rPr>
              <a:t>CONSPIRACY</a:t>
            </a:r>
            <a:endParaRPr sz="1100">
              <a:latin typeface="Verdana"/>
              <a:cs typeface="Verdana"/>
            </a:endParaRPr>
          </a:p>
          <a:p>
            <a:pPr marL="2095500">
              <a:lnSpc>
                <a:spcPct val="100000"/>
              </a:lnSpc>
              <a:spcBef>
                <a:spcPts val="680"/>
              </a:spcBef>
            </a:pPr>
            <a:r>
              <a:rPr dirty="0" sz="1500" spc="-10" i="1">
                <a:latin typeface="Verdana"/>
                <a:cs typeface="Verdana"/>
              </a:rPr>
              <a:t>Predicted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6522" y="162890"/>
            <a:ext cx="107696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EVALUATION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METRICS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666" y="203962"/>
            <a:ext cx="306959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5"/>
              <a:t>Experimental</a:t>
            </a:r>
            <a:r>
              <a:rPr dirty="0" sz="2000" spc="-40"/>
              <a:t> </a:t>
            </a:r>
            <a:r>
              <a:rPr dirty="0" sz="2000" spc="-65"/>
              <a:t>Framework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1706626" y="1036700"/>
            <a:ext cx="2775585" cy="2821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300"/>
              </a:lnSpc>
              <a:spcBef>
                <a:spcPts val="105"/>
              </a:spcBef>
            </a:pPr>
            <a:r>
              <a:rPr dirty="0" sz="1500" spc="-40">
                <a:latin typeface="Verdana"/>
                <a:cs typeface="Verdana"/>
              </a:rPr>
              <a:t>learning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rate </a:t>
            </a:r>
            <a:r>
              <a:rPr dirty="0" sz="1500" spc="-10">
                <a:latin typeface="Verdana"/>
                <a:cs typeface="Verdana"/>
              </a:rPr>
              <a:t>evaluation_strategy save_strategy num_train_epochs weight_decay load_best_model_at_end metric_for_best_model </a:t>
            </a:r>
            <a:r>
              <a:rPr dirty="0" sz="1500" spc="-25">
                <a:latin typeface="Verdana"/>
                <a:cs typeface="Verdana"/>
              </a:rPr>
              <a:t>gradient_accumulation_steps </a:t>
            </a:r>
            <a:r>
              <a:rPr dirty="0" sz="1500" spc="-10">
                <a:latin typeface="Verdana"/>
                <a:cs typeface="Verdana"/>
              </a:rPr>
              <a:t>per_device_train_batch_size per_device_eval_batch_size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32503" y="1036700"/>
            <a:ext cx="2886075" cy="2821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575">
              <a:lnSpc>
                <a:spcPct val="122700"/>
              </a:lnSpc>
              <a:spcBef>
                <a:spcPts val="100"/>
              </a:spcBef>
            </a:pPr>
            <a:r>
              <a:rPr dirty="0" sz="1500" spc="-155" b="1" i="1">
                <a:solidFill>
                  <a:srgbClr val="718FA4"/>
                </a:solidFill>
                <a:latin typeface="Verdana"/>
                <a:cs typeface="Verdana"/>
              </a:rPr>
              <a:t>linear_learning_rate_scheduler </a:t>
            </a:r>
            <a:r>
              <a:rPr dirty="0" sz="1500" spc="-10" b="1" i="1">
                <a:solidFill>
                  <a:srgbClr val="718FA4"/>
                </a:solidFill>
                <a:latin typeface="Verdana"/>
                <a:cs typeface="Verdana"/>
              </a:rPr>
              <a:t>epoch</a:t>
            </a:r>
            <a:endParaRPr sz="1500">
              <a:latin typeface="Verdana"/>
              <a:cs typeface="Verdana"/>
            </a:endParaRPr>
          </a:p>
          <a:p>
            <a:pPr marL="43180" marR="2235835" indent="-7620">
              <a:lnSpc>
                <a:spcPct val="122000"/>
              </a:lnSpc>
            </a:pPr>
            <a:r>
              <a:rPr dirty="0" sz="1500" spc="-65" b="1" i="1">
                <a:solidFill>
                  <a:srgbClr val="718FA4"/>
                </a:solidFill>
                <a:latin typeface="Verdana"/>
                <a:cs typeface="Verdana"/>
              </a:rPr>
              <a:t>epoch </a:t>
            </a:r>
            <a:r>
              <a:rPr dirty="0" sz="1500" spc="-25" b="1" i="1">
                <a:solidFill>
                  <a:srgbClr val="718FA4"/>
                </a:solidFill>
                <a:latin typeface="Verdana"/>
                <a:cs typeface="Verdana"/>
              </a:rPr>
              <a:t>15</a:t>
            </a:r>
            <a:endParaRPr sz="1500">
              <a:latin typeface="Verdana"/>
              <a:cs typeface="Verdana"/>
            </a:endParaRPr>
          </a:p>
          <a:p>
            <a:pPr marL="41275">
              <a:lnSpc>
                <a:spcPct val="100000"/>
              </a:lnSpc>
              <a:spcBef>
                <a:spcPts val="409"/>
              </a:spcBef>
            </a:pPr>
            <a:r>
              <a:rPr dirty="0" sz="1500" spc="-20" b="1" i="1">
                <a:solidFill>
                  <a:srgbClr val="718FA4"/>
                </a:solidFill>
                <a:latin typeface="Verdana"/>
                <a:cs typeface="Verdana"/>
              </a:rPr>
              <a:t>0.01</a:t>
            </a:r>
            <a:endParaRPr sz="1500">
              <a:latin typeface="Verdana"/>
              <a:cs typeface="Verdana"/>
            </a:endParaRPr>
          </a:p>
          <a:p>
            <a:pPr marL="79375" marR="2429510" indent="-7620">
              <a:lnSpc>
                <a:spcPct val="122000"/>
              </a:lnSpc>
            </a:pPr>
            <a:r>
              <a:rPr dirty="0" sz="1500" spc="-235" b="1" i="1">
                <a:solidFill>
                  <a:srgbClr val="718FA4"/>
                </a:solidFill>
                <a:latin typeface="Verdana"/>
                <a:cs typeface="Verdana"/>
              </a:rPr>
              <a:t>True </a:t>
            </a:r>
            <a:r>
              <a:rPr dirty="0" sz="1500" spc="-25" b="1" i="1">
                <a:solidFill>
                  <a:srgbClr val="718FA4"/>
                </a:solidFill>
                <a:latin typeface="Verdana"/>
                <a:cs typeface="Verdana"/>
              </a:rPr>
              <a:t>f1</a:t>
            </a:r>
            <a:endParaRPr sz="1500">
              <a:latin typeface="Verdana"/>
              <a:cs typeface="Verdana"/>
            </a:endParaRPr>
          </a:p>
          <a:p>
            <a:pPr marL="93345">
              <a:lnSpc>
                <a:spcPct val="100000"/>
              </a:lnSpc>
              <a:spcBef>
                <a:spcPts val="405"/>
              </a:spcBef>
            </a:pPr>
            <a:r>
              <a:rPr dirty="0" sz="1500" spc="-50" b="1" i="1">
                <a:solidFill>
                  <a:srgbClr val="718FA4"/>
                </a:solidFill>
                <a:latin typeface="Verdana"/>
                <a:cs typeface="Verdana"/>
              </a:rPr>
              <a:t>4</a:t>
            </a:r>
            <a:endParaRPr sz="1500">
              <a:latin typeface="Verdana"/>
              <a:cs typeface="Verdana"/>
            </a:endParaRPr>
          </a:p>
          <a:p>
            <a:pPr marL="68580" marR="1821814" indent="7620">
              <a:lnSpc>
                <a:spcPct val="122000"/>
              </a:lnSpc>
              <a:spcBef>
                <a:spcPts val="5"/>
              </a:spcBef>
            </a:pPr>
            <a:r>
              <a:rPr dirty="0" sz="1500" spc="-145" b="1" i="1">
                <a:solidFill>
                  <a:srgbClr val="718FA4"/>
                </a:solidFill>
                <a:latin typeface="Verdana"/>
                <a:cs typeface="Verdana"/>
              </a:rPr>
              <a:t>batch_size </a:t>
            </a:r>
            <a:r>
              <a:rPr dirty="0" sz="1500" spc="-140" b="1" i="1">
                <a:solidFill>
                  <a:srgbClr val="718FA4"/>
                </a:solidFill>
                <a:latin typeface="Verdana"/>
                <a:cs typeface="Verdana"/>
              </a:rPr>
              <a:t>batch_size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2597" y="643204"/>
            <a:ext cx="60896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0">
                <a:latin typeface="Verdana"/>
                <a:cs typeface="Verdana"/>
              </a:rPr>
              <a:t>Experiments</a:t>
            </a:r>
            <a:r>
              <a:rPr dirty="0" sz="1600" spc="-3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were</a:t>
            </a:r>
            <a:r>
              <a:rPr dirty="0" sz="1600" spc="-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conducted on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an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120">
                <a:latin typeface="Verdana"/>
                <a:cs typeface="Verdana"/>
              </a:rPr>
              <a:t>NVIDIA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GeForce</a:t>
            </a:r>
            <a:r>
              <a:rPr dirty="0" sz="1600" spc="-20">
                <a:latin typeface="Verdana"/>
                <a:cs typeface="Verdana"/>
              </a:rPr>
              <a:t> </a:t>
            </a:r>
            <a:r>
              <a:rPr dirty="0" sz="1600" spc="-125">
                <a:latin typeface="Verdana"/>
                <a:cs typeface="Verdana"/>
              </a:rPr>
              <a:t>GTX</a:t>
            </a:r>
            <a:r>
              <a:rPr dirty="0" sz="1600" spc="-15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1080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104" y="4334611"/>
            <a:ext cx="113601" cy="12848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266" y="4334611"/>
            <a:ext cx="1741868" cy="1266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021" y="3364991"/>
            <a:ext cx="120268" cy="13436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9021" y="3626611"/>
            <a:ext cx="120268" cy="13423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6522" y="162890"/>
            <a:ext cx="138239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75" b="1">
                <a:solidFill>
                  <a:srgbClr val="718FA4"/>
                </a:solidFill>
                <a:latin typeface="Tahoma"/>
                <a:cs typeface="Tahoma"/>
              </a:rPr>
              <a:t>EXPERIMENTAL</a:t>
            </a:r>
            <a:r>
              <a:rPr dirty="0" sz="800" spc="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40" b="1">
                <a:solidFill>
                  <a:srgbClr val="718FA4"/>
                </a:solidFill>
                <a:latin typeface="Tahoma"/>
                <a:cs typeface="Tahoma"/>
              </a:rPr>
              <a:t>FRAMEWORK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7569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160"/>
              <a:t>1</a:t>
            </a:r>
            <a:r>
              <a:rPr dirty="0" sz="2000" spc="-20"/>
              <a:t> </a:t>
            </a:r>
            <a:r>
              <a:rPr dirty="0" sz="2000"/>
              <a:t>-</a:t>
            </a:r>
            <a:r>
              <a:rPr dirty="0" sz="2000" spc="-25"/>
              <a:t> </a:t>
            </a:r>
            <a:r>
              <a:rPr dirty="0" sz="2000" spc="-10"/>
              <a:t>Approach</a:t>
            </a:r>
            <a:endParaRPr sz="2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23391" y="834974"/>
            <a:ext cx="5245100" cy="345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" indent="-163195">
              <a:lnSpc>
                <a:spcPct val="100000"/>
              </a:lnSpc>
              <a:spcBef>
                <a:spcPts val="100"/>
              </a:spcBef>
              <a:buChar char="•"/>
              <a:tabLst>
                <a:tab pos="175895" algn="l"/>
              </a:tabLst>
            </a:pPr>
            <a:r>
              <a:rPr dirty="0" sz="1500" spc="-95">
                <a:solidFill>
                  <a:srgbClr val="17171A"/>
                </a:solidFill>
                <a:latin typeface="Verdana"/>
                <a:cs typeface="Verdana"/>
              </a:rPr>
              <a:t>Fine-</a:t>
            </a:r>
            <a:r>
              <a:rPr dirty="0" sz="1500" spc="-60">
                <a:solidFill>
                  <a:srgbClr val="17171A"/>
                </a:solidFill>
                <a:latin typeface="Verdana"/>
                <a:cs typeface="Verdana"/>
              </a:rPr>
              <a:t>tuning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17171A"/>
                </a:solidFill>
                <a:latin typeface="Verdana"/>
                <a:cs typeface="Verdana"/>
              </a:rPr>
              <a:t>models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with</a:t>
            </a:r>
            <a:r>
              <a:rPr dirty="0" sz="1500" spc="-9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17171A"/>
                </a:solidFill>
                <a:latin typeface="Verdana"/>
                <a:cs typeface="Verdana"/>
              </a:rPr>
              <a:t>various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hyperparameters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600"/>
              </a:spcBef>
              <a:buChar char="•"/>
              <a:tabLst>
                <a:tab pos="175895" algn="l"/>
              </a:tabLst>
            </a:pP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Stratified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90">
                <a:solidFill>
                  <a:srgbClr val="17171A"/>
                </a:solidFill>
                <a:latin typeface="Verdana"/>
                <a:cs typeface="Verdana"/>
              </a:rPr>
              <a:t>K-</a:t>
            </a:r>
            <a:r>
              <a:rPr dirty="0" sz="1500" spc="-40">
                <a:solidFill>
                  <a:srgbClr val="17171A"/>
                </a:solidFill>
                <a:latin typeface="Verdana"/>
                <a:cs typeface="Verdana"/>
              </a:rPr>
              <a:t>Fold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17171A"/>
                </a:solidFill>
                <a:latin typeface="Verdana"/>
                <a:cs typeface="Verdana"/>
              </a:rPr>
              <a:t>cross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validation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605"/>
              </a:spcBef>
              <a:buChar char="•"/>
              <a:tabLst>
                <a:tab pos="175895" algn="l"/>
              </a:tabLst>
            </a:pP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Data</a:t>
            </a:r>
            <a:r>
              <a:rPr dirty="0" sz="1500" spc="-5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17171A"/>
                </a:solidFill>
                <a:latin typeface="Verdana"/>
                <a:cs typeface="Verdana"/>
              </a:rPr>
              <a:t>augmentation</a:t>
            </a:r>
            <a:r>
              <a:rPr dirty="0" sz="1500" spc="-3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17171A"/>
                </a:solidFill>
                <a:latin typeface="Verdana"/>
                <a:cs typeface="Verdana"/>
              </a:rPr>
              <a:t>via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translation-</a:t>
            </a: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based</a:t>
            </a:r>
            <a:r>
              <a:rPr dirty="0" sz="1500" spc="-6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techniques:</a:t>
            </a:r>
            <a:endParaRPr sz="1500">
              <a:latin typeface="Verdana"/>
              <a:cs typeface="Verdana"/>
            </a:endParaRPr>
          </a:p>
          <a:p>
            <a:pPr lvl="1" marL="480695" marR="709295" indent="-111760">
              <a:lnSpc>
                <a:spcPct val="138700"/>
              </a:lnSpc>
              <a:spcBef>
                <a:spcPts val="905"/>
              </a:spcBef>
              <a:buFont typeface="Verdana"/>
              <a:buChar char="-"/>
              <a:tabLst>
                <a:tab pos="1183005" algn="l"/>
              </a:tabLst>
            </a:pPr>
            <a:r>
              <a:rPr dirty="0" sz="1500" spc="-120" b="1">
                <a:solidFill>
                  <a:srgbClr val="17171A"/>
                </a:solidFill>
                <a:latin typeface="Tahoma"/>
                <a:cs typeface="Tahoma"/>
              </a:rPr>
              <a:t>English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Translated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17171A"/>
                </a:solidFill>
                <a:latin typeface="Verdana"/>
                <a:cs typeface="Verdana"/>
              </a:rPr>
              <a:t>Spanish</a:t>
            </a:r>
            <a:r>
              <a:rPr dirty="0" sz="1500" spc="-9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dataset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to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English 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	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(Helsinki-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NLP/opus-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mt-es-</a:t>
            </a:r>
            <a:r>
              <a:rPr dirty="0" sz="1500" spc="-25">
                <a:solidFill>
                  <a:srgbClr val="17171A"/>
                </a:solidFill>
                <a:latin typeface="Verdana"/>
                <a:cs typeface="Verdana"/>
              </a:rPr>
              <a:t>en)</a:t>
            </a:r>
            <a:endParaRPr sz="1500">
              <a:latin typeface="Verdana"/>
              <a:cs typeface="Verdana"/>
            </a:endParaRPr>
          </a:p>
          <a:p>
            <a:pPr algn="ctr" lvl="1" marL="111760" marR="264160" indent="-111760">
              <a:lnSpc>
                <a:spcPct val="100000"/>
              </a:lnSpc>
              <a:spcBef>
                <a:spcPts val="1500"/>
              </a:spcBef>
              <a:buFont typeface="Verdana"/>
              <a:buChar char="-"/>
              <a:tabLst>
                <a:tab pos="111760" algn="l"/>
              </a:tabLst>
            </a:pPr>
            <a:r>
              <a:rPr dirty="0" sz="1500" spc="-100" b="1">
                <a:solidFill>
                  <a:srgbClr val="17171A"/>
                </a:solidFill>
                <a:latin typeface="Tahoma"/>
                <a:cs typeface="Tahoma"/>
              </a:rPr>
              <a:t>Spanish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3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Translated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English</a:t>
            </a:r>
            <a:r>
              <a:rPr dirty="0" sz="1500" spc="-13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dataset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to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Spanish</a:t>
            </a:r>
            <a:endParaRPr sz="1500">
              <a:latin typeface="Verdana"/>
              <a:cs typeface="Verdana"/>
            </a:endParaRPr>
          </a:p>
          <a:p>
            <a:pPr algn="ctr" marR="309245">
              <a:lnSpc>
                <a:spcPct val="100000"/>
              </a:lnSpc>
              <a:spcBef>
                <a:spcPts val="705"/>
              </a:spcBef>
            </a:pPr>
            <a:r>
              <a:rPr dirty="0" sz="1500" spc="-130">
                <a:solidFill>
                  <a:srgbClr val="17171A"/>
                </a:solidFill>
                <a:latin typeface="Verdana"/>
                <a:cs typeface="Verdana"/>
              </a:rPr>
              <a:t>(Helsinki-</a:t>
            </a:r>
            <a:r>
              <a:rPr dirty="0" sz="1500" spc="-75">
                <a:solidFill>
                  <a:srgbClr val="17171A"/>
                </a:solidFill>
                <a:latin typeface="Verdana"/>
                <a:cs typeface="Verdana"/>
              </a:rPr>
              <a:t>NLP/opus-</a:t>
            </a:r>
            <a:r>
              <a:rPr dirty="0" sz="1500" spc="-130">
                <a:solidFill>
                  <a:srgbClr val="17171A"/>
                </a:solidFill>
                <a:latin typeface="Verdana"/>
                <a:cs typeface="Verdana"/>
              </a:rPr>
              <a:t>mt-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en-</a:t>
            </a:r>
            <a:r>
              <a:rPr dirty="0" sz="1500" spc="-25">
                <a:solidFill>
                  <a:srgbClr val="17171A"/>
                </a:solidFill>
                <a:latin typeface="Verdana"/>
                <a:cs typeface="Verdana"/>
              </a:rPr>
              <a:t>es)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505"/>
              </a:spcBef>
              <a:buClr>
                <a:srgbClr val="17171A"/>
              </a:buClr>
              <a:buFont typeface="Verdana"/>
              <a:buChar char="•"/>
              <a:tabLst>
                <a:tab pos="175895" algn="l"/>
              </a:tabLst>
            </a:pPr>
            <a:r>
              <a:rPr dirty="0" sz="1500" spc="-225" b="1" i="1">
                <a:solidFill>
                  <a:srgbClr val="718FA4"/>
                </a:solidFill>
                <a:latin typeface="Verdana"/>
                <a:cs typeface="Verdana"/>
              </a:rPr>
              <a:t>Run</a:t>
            </a:r>
            <a:r>
              <a:rPr dirty="0" sz="1500" spc="-7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25" b="1" i="1">
                <a:solidFill>
                  <a:srgbClr val="718FA4"/>
                </a:solidFill>
                <a:latin typeface="Verdana"/>
                <a:cs typeface="Verdana"/>
              </a:rPr>
              <a:t>1</a:t>
            </a:r>
            <a:r>
              <a:rPr dirty="0" sz="1500" spc="-9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65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17171A"/>
                </a:solidFill>
                <a:latin typeface="Verdana"/>
                <a:cs typeface="Verdana"/>
              </a:rPr>
              <a:t>Predictions</a:t>
            </a:r>
            <a:r>
              <a:rPr dirty="0" sz="1500" spc="-15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17171A"/>
                </a:solidFill>
                <a:latin typeface="Verdana"/>
                <a:cs typeface="Verdana"/>
              </a:rPr>
              <a:t>using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17171A"/>
                </a:solidFill>
                <a:latin typeface="Verdana"/>
                <a:cs typeface="Verdana"/>
              </a:rPr>
              <a:t>the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17171A"/>
                </a:solidFill>
                <a:latin typeface="Verdana"/>
                <a:cs typeface="Verdana"/>
              </a:rPr>
              <a:t>best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model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checkpoint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595"/>
              </a:spcBef>
              <a:buClr>
                <a:srgbClr val="17171A"/>
              </a:buClr>
              <a:buFont typeface="Verdana"/>
              <a:buChar char="•"/>
              <a:tabLst>
                <a:tab pos="175895" algn="l"/>
              </a:tabLst>
            </a:pPr>
            <a:r>
              <a:rPr dirty="0" sz="1500" spc="-225" b="1" i="1">
                <a:solidFill>
                  <a:srgbClr val="718FA4"/>
                </a:solidFill>
                <a:latin typeface="Verdana"/>
                <a:cs typeface="Verdana"/>
              </a:rPr>
              <a:t>Run</a:t>
            </a:r>
            <a:r>
              <a:rPr dirty="0" sz="1500" spc="-7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25" b="1" i="1">
                <a:solidFill>
                  <a:srgbClr val="718FA4"/>
                </a:solidFill>
                <a:latin typeface="Verdana"/>
                <a:cs typeface="Verdana"/>
              </a:rPr>
              <a:t>2</a:t>
            </a:r>
            <a:r>
              <a:rPr dirty="0" sz="1500" spc="-8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65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17171A"/>
                </a:solidFill>
                <a:latin typeface="Verdana"/>
                <a:cs typeface="Verdana"/>
              </a:rPr>
              <a:t>Predictions</a:t>
            </a:r>
            <a:r>
              <a:rPr dirty="0" sz="1500" spc="-14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17171A"/>
                </a:solidFill>
                <a:latin typeface="Verdana"/>
                <a:cs typeface="Verdana"/>
              </a:rPr>
              <a:t>using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Soft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17171A"/>
                </a:solidFill>
                <a:latin typeface="Verdana"/>
                <a:cs typeface="Verdana"/>
              </a:rPr>
              <a:t>Voting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Ensembling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method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6522" y="162890"/>
            <a:ext cx="34480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7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-3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8713" y="35763"/>
            <a:ext cx="227457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30"/>
              <a:t>Task</a:t>
            </a:r>
            <a:r>
              <a:rPr dirty="0" sz="2000" spc="-20"/>
              <a:t> </a:t>
            </a:r>
            <a:r>
              <a:rPr dirty="0" sz="2000" spc="-160"/>
              <a:t>1</a:t>
            </a:r>
            <a:r>
              <a:rPr dirty="0" sz="2000" spc="-25"/>
              <a:t> </a:t>
            </a:r>
            <a:r>
              <a:rPr dirty="0" sz="2000"/>
              <a:t>-</a:t>
            </a:r>
            <a:r>
              <a:rPr dirty="0" sz="2000" spc="-20"/>
              <a:t> </a:t>
            </a:r>
            <a:r>
              <a:rPr dirty="0" sz="2000" spc="-10"/>
              <a:t>Approach</a:t>
            </a:r>
            <a:endParaRPr sz="2000"/>
          </a:p>
        </p:txBody>
      </p:sp>
      <p:sp>
        <p:nvSpPr>
          <p:cNvPr id="3" name="object 3" descr=""/>
          <p:cNvSpPr/>
          <p:nvPr/>
        </p:nvSpPr>
        <p:spPr>
          <a:xfrm>
            <a:off x="2103373" y="809498"/>
            <a:ext cx="1093470" cy="803910"/>
          </a:xfrm>
          <a:custGeom>
            <a:avLst/>
            <a:gdLst/>
            <a:ahLst/>
            <a:cxnLst/>
            <a:rect l="l" t="t" r="r" b="b"/>
            <a:pathLst>
              <a:path w="1093470" h="803910">
                <a:moveTo>
                  <a:pt x="0" y="122936"/>
                </a:moveTo>
                <a:lnTo>
                  <a:pt x="9653" y="75062"/>
                </a:lnTo>
                <a:lnTo>
                  <a:pt x="35988" y="35988"/>
                </a:lnTo>
                <a:lnTo>
                  <a:pt x="75062" y="9653"/>
                </a:lnTo>
                <a:lnTo>
                  <a:pt x="122936" y="0"/>
                </a:lnTo>
                <a:lnTo>
                  <a:pt x="970152" y="0"/>
                </a:lnTo>
                <a:lnTo>
                  <a:pt x="1018045" y="9653"/>
                </a:lnTo>
                <a:lnTo>
                  <a:pt x="1057163" y="35988"/>
                </a:lnTo>
                <a:lnTo>
                  <a:pt x="1083542" y="75062"/>
                </a:lnTo>
                <a:lnTo>
                  <a:pt x="1093215" y="122936"/>
                </a:lnTo>
                <a:lnTo>
                  <a:pt x="1093215" y="680592"/>
                </a:lnTo>
                <a:lnTo>
                  <a:pt x="1083542" y="728485"/>
                </a:lnTo>
                <a:lnTo>
                  <a:pt x="1057163" y="767603"/>
                </a:lnTo>
                <a:lnTo>
                  <a:pt x="1018045" y="793982"/>
                </a:lnTo>
                <a:lnTo>
                  <a:pt x="970152" y="803655"/>
                </a:lnTo>
                <a:lnTo>
                  <a:pt x="122936" y="803655"/>
                </a:lnTo>
                <a:lnTo>
                  <a:pt x="75062" y="793982"/>
                </a:lnTo>
                <a:lnTo>
                  <a:pt x="35988" y="767603"/>
                </a:lnTo>
                <a:lnTo>
                  <a:pt x="9653" y="728485"/>
                </a:lnTo>
                <a:lnTo>
                  <a:pt x="0" y="680592"/>
                </a:lnTo>
                <a:lnTo>
                  <a:pt x="0" y="122936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291842" y="842898"/>
            <a:ext cx="720090" cy="7207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71755" marR="66040">
              <a:lnSpc>
                <a:spcPct val="101099"/>
              </a:lnSpc>
              <a:spcBef>
                <a:spcPts val="85"/>
              </a:spcBef>
            </a:pP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original</a:t>
            </a:r>
            <a:r>
              <a:rPr dirty="0" sz="900" spc="1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17171A"/>
                </a:solidFill>
                <a:latin typeface="Calibri"/>
                <a:cs typeface="Calibri"/>
              </a:rPr>
              <a:t>train</a:t>
            </a:r>
            <a:r>
              <a:rPr dirty="0" sz="900" spc="50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17171A"/>
                </a:solidFill>
                <a:latin typeface="Calibri"/>
                <a:cs typeface="Calibri"/>
              </a:rPr>
              <a:t>Dataset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25"/>
              </a:spcBef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+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translated</a:t>
            </a:r>
            <a:r>
              <a:rPr dirty="0" sz="900" spc="1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17171A"/>
                </a:solidFill>
                <a:latin typeface="Calibri"/>
                <a:cs typeface="Calibri"/>
              </a:rPr>
              <a:t>train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900" spc="-10">
                <a:solidFill>
                  <a:srgbClr val="17171A"/>
                </a:solidFill>
                <a:latin typeface="Calibri"/>
                <a:cs typeface="Calibri"/>
              </a:rPr>
              <a:t>Dataset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193669" y="805180"/>
            <a:ext cx="1990089" cy="1802764"/>
            <a:chOff x="3193669" y="805180"/>
            <a:chExt cx="1990089" cy="1802764"/>
          </a:xfrm>
        </p:grpSpPr>
        <p:sp>
          <p:nvSpPr>
            <p:cNvPr id="6" name="object 6" descr=""/>
            <p:cNvSpPr/>
            <p:nvPr/>
          </p:nvSpPr>
          <p:spPr>
            <a:xfrm>
              <a:off x="3193669" y="1043178"/>
              <a:ext cx="530225" cy="76200"/>
            </a:xfrm>
            <a:custGeom>
              <a:avLst/>
              <a:gdLst/>
              <a:ahLst/>
              <a:cxnLst/>
              <a:rect l="l" t="t" r="r" b="b"/>
              <a:pathLst>
                <a:path w="530225" h="76200">
                  <a:moveTo>
                    <a:pt x="453644" y="0"/>
                  </a:moveTo>
                  <a:lnTo>
                    <a:pt x="453644" y="76200"/>
                  </a:lnTo>
                  <a:lnTo>
                    <a:pt x="510794" y="47625"/>
                  </a:lnTo>
                  <a:lnTo>
                    <a:pt x="466344" y="47625"/>
                  </a:lnTo>
                  <a:lnTo>
                    <a:pt x="466344" y="28575"/>
                  </a:lnTo>
                  <a:lnTo>
                    <a:pt x="510794" y="28575"/>
                  </a:lnTo>
                  <a:lnTo>
                    <a:pt x="453644" y="0"/>
                  </a:lnTo>
                  <a:close/>
                </a:path>
                <a:path w="530225" h="76200">
                  <a:moveTo>
                    <a:pt x="45364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53644" y="47625"/>
                  </a:lnTo>
                  <a:lnTo>
                    <a:pt x="453644" y="28575"/>
                  </a:lnTo>
                  <a:close/>
                </a:path>
                <a:path w="530225" h="76200">
                  <a:moveTo>
                    <a:pt x="510794" y="28575"/>
                  </a:moveTo>
                  <a:lnTo>
                    <a:pt x="466344" y="28575"/>
                  </a:lnTo>
                  <a:lnTo>
                    <a:pt x="466344" y="47625"/>
                  </a:lnTo>
                  <a:lnTo>
                    <a:pt x="510794" y="47625"/>
                  </a:lnTo>
                  <a:lnTo>
                    <a:pt x="529844" y="38100"/>
                  </a:lnTo>
                  <a:lnTo>
                    <a:pt x="510794" y="28575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05402" y="814705"/>
              <a:ext cx="1569085" cy="1783714"/>
            </a:xfrm>
            <a:custGeom>
              <a:avLst/>
              <a:gdLst/>
              <a:ahLst/>
              <a:cxnLst/>
              <a:rect l="l" t="t" r="r" b="b"/>
              <a:pathLst>
                <a:path w="1569085" h="1783714">
                  <a:moveTo>
                    <a:pt x="0" y="176530"/>
                  </a:moveTo>
                  <a:lnTo>
                    <a:pt x="6302" y="129587"/>
                  </a:lnTo>
                  <a:lnTo>
                    <a:pt x="24092" y="87413"/>
                  </a:lnTo>
                  <a:lnTo>
                    <a:pt x="51688" y="51689"/>
                  </a:lnTo>
                  <a:lnTo>
                    <a:pt x="87413" y="24092"/>
                  </a:lnTo>
                  <a:lnTo>
                    <a:pt x="129587" y="6302"/>
                  </a:lnTo>
                  <a:lnTo>
                    <a:pt x="176530" y="0"/>
                  </a:lnTo>
                  <a:lnTo>
                    <a:pt x="1392427" y="0"/>
                  </a:lnTo>
                  <a:lnTo>
                    <a:pt x="1439317" y="6302"/>
                  </a:lnTo>
                  <a:lnTo>
                    <a:pt x="1481455" y="24092"/>
                  </a:lnTo>
                  <a:lnTo>
                    <a:pt x="1517157" y="51688"/>
                  </a:lnTo>
                  <a:lnTo>
                    <a:pt x="1544743" y="87413"/>
                  </a:lnTo>
                  <a:lnTo>
                    <a:pt x="1562528" y="129587"/>
                  </a:lnTo>
                  <a:lnTo>
                    <a:pt x="1568831" y="176530"/>
                  </a:lnTo>
                  <a:lnTo>
                    <a:pt x="1568831" y="1606804"/>
                  </a:lnTo>
                  <a:lnTo>
                    <a:pt x="1562528" y="1653693"/>
                  </a:lnTo>
                  <a:lnTo>
                    <a:pt x="1544743" y="1695831"/>
                  </a:lnTo>
                  <a:lnTo>
                    <a:pt x="1517157" y="1731533"/>
                  </a:lnTo>
                  <a:lnTo>
                    <a:pt x="1481455" y="1759119"/>
                  </a:lnTo>
                  <a:lnTo>
                    <a:pt x="1439317" y="1776904"/>
                  </a:lnTo>
                  <a:lnTo>
                    <a:pt x="1392427" y="1783207"/>
                  </a:lnTo>
                  <a:lnTo>
                    <a:pt x="176530" y="1783207"/>
                  </a:lnTo>
                  <a:lnTo>
                    <a:pt x="129587" y="1776904"/>
                  </a:lnTo>
                  <a:lnTo>
                    <a:pt x="87413" y="1759119"/>
                  </a:lnTo>
                  <a:lnTo>
                    <a:pt x="51689" y="1731533"/>
                  </a:lnTo>
                  <a:lnTo>
                    <a:pt x="24092" y="1695831"/>
                  </a:lnTo>
                  <a:lnTo>
                    <a:pt x="6302" y="1653693"/>
                  </a:lnTo>
                  <a:lnTo>
                    <a:pt x="0" y="1606804"/>
                  </a:lnTo>
                  <a:lnTo>
                    <a:pt x="0" y="176530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732021" y="969924"/>
            <a:ext cx="983615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0995">
              <a:lnSpc>
                <a:spcPct val="117000"/>
              </a:lnSpc>
              <a:spcBef>
                <a:spcPts val="100"/>
              </a:spcBef>
            </a:pP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data</a:t>
            </a:r>
            <a:r>
              <a:rPr dirty="0" sz="10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loading 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tokenizer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16300"/>
              </a:lnSpc>
              <a:spcBef>
                <a:spcPts val="10"/>
              </a:spcBef>
            </a:pP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model</a:t>
            </a:r>
            <a:r>
              <a:rPr dirty="0" sz="1000" spc="-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initialization 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data</a:t>
            </a:r>
            <a:r>
              <a:rPr dirty="0" sz="10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collator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32790" y="901064"/>
            <a:ext cx="916940" cy="585470"/>
          </a:xfrm>
          <a:custGeom>
            <a:avLst/>
            <a:gdLst/>
            <a:ahLst/>
            <a:cxnLst/>
            <a:rect l="l" t="t" r="r" b="b"/>
            <a:pathLst>
              <a:path w="916939" h="585469">
                <a:moveTo>
                  <a:pt x="0" y="116967"/>
                </a:moveTo>
                <a:lnTo>
                  <a:pt x="9191" y="71473"/>
                </a:lnTo>
                <a:lnTo>
                  <a:pt x="34256" y="34289"/>
                </a:lnTo>
                <a:lnTo>
                  <a:pt x="71435" y="9203"/>
                </a:lnTo>
                <a:lnTo>
                  <a:pt x="116966" y="0"/>
                </a:lnTo>
                <a:lnTo>
                  <a:pt x="799719" y="0"/>
                </a:lnTo>
                <a:lnTo>
                  <a:pt x="845286" y="9203"/>
                </a:lnTo>
                <a:lnTo>
                  <a:pt x="882507" y="34290"/>
                </a:lnTo>
                <a:lnTo>
                  <a:pt x="907607" y="71473"/>
                </a:lnTo>
                <a:lnTo>
                  <a:pt x="916812" y="116967"/>
                </a:lnTo>
                <a:lnTo>
                  <a:pt x="916812" y="467995"/>
                </a:lnTo>
                <a:lnTo>
                  <a:pt x="907607" y="513488"/>
                </a:lnTo>
                <a:lnTo>
                  <a:pt x="882507" y="550672"/>
                </a:lnTo>
                <a:lnTo>
                  <a:pt x="845286" y="575758"/>
                </a:lnTo>
                <a:lnTo>
                  <a:pt x="799719" y="584962"/>
                </a:lnTo>
                <a:lnTo>
                  <a:pt x="116966" y="584962"/>
                </a:lnTo>
                <a:lnTo>
                  <a:pt x="71435" y="575758"/>
                </a:lnTo>
                <a:lnTo>
                  <a:pt x="34256" y="550672"/>
                </a:lnTo>
                <a:lnTo>
                  <a:pt x="9191" y="513488"/>
                </a:lnTo>
                <a:lnTo>
                  <a:pt x="0" y="467995"/>
                </a:lnTo>
                <a:lnTo>
                  <a:pt x="0" y="116967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60247" y="945921"/>
            <a:ext cx="662305" cy="45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42000"/>
              </a:lnSpc>
              <a:spcBef>
                <a:spcPts val="100"/>
              </a:spcBef>
            </a:pP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original</a:t>
            </a:r>
            <a:r>
              <a:rPr dirty="0" sz="1000" spc="2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train dataset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647570" y="1067561"/>
            <a:ext cx="3357879" cy="1480185"/>
            <a:chOff x="1647570" y="1067561"/>
            <a:chExt cx="3357879" cy="1480185"/>
          </a:xfrm>
        </p:grpSpPr>
        <p:sp>
          <p:nvSpPr>
            <p:cNvPr id="12" name="object 12" descr=""/>
            <p:cNvSpPr/>
            <p:nvPr/>
          </p:nvSpPr>
          <p:spPr>
            <a:xfrm>
              <a:off x="1647570" y="1067561"/>
              <a:ext cx="455930" cy="76200"/>
            </a:xfrm>
            <a:custGeom>
              <a:avLst/>
              <a:gdLst/>
              <a:ahLst/>
              <a:cxnLst/>
              <a:rect l="l" t="t" r="r" b="b"/>
              <a:pathLst>
                <a:path w="455930" h="76200">
                  <a:moveTo>
                    <a:pt x="379730" y="0"/>
                  </a:moveTo>
                  <a:lnTo>
                    <a:pt x="379730" y="76200"/>
                  </a:lnTo>
                  <a:lnTo>
                    <a:pt x="436880" y="47625"/>
                  </a:lnTo>
                  <a:lnTo>
                    <a:pt x="392430" y="47625"/>
                  </a:lnTo>
                  <a:lnTo>
                    <a:pt x="392430" y="28575"/>
                  </a:lnTo>
                  <a:lnTo>
                    <a:pt x="436880" y="28575"/>
                  </a:lnTo>
                  <a:lnTo>
                    <a:pt x="379730" y="0"/>
                  </a:lnTo>
                  <a:close/>
                </a:path>
                <a:path w="455930" h="76200">
                  <a:moveTo>
                    <a:pt x="37973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379730" y="47625"/>
                  </a:lnTo>
                  <a:lnTo>
                    <a:pt x="379730" y="28575"/>
                  </a:lnTo>
                  <a:close/>
                </a:path>
                <a:path w="455930" h="76200">
                  <a:moveTo>
                    <a:pt x="436880" y="28575"/>
                  </a:moveTo>
                  <a:lnTo>
                    <a:pt x="392430" y="28575"/>
                  </a:lnTo>
                  <a:lnTo>
                    <a:pt x="392430" y="47625"/>
                  </a:lnTo>
                  <a:lnTo>
                    <a:pt x="436880" y="47625"/>
                  </a:lnTo>
                  <a:lnTo>
                    <a:pt x="455930" y="38100"/>
                  </a:lnTo>
                  <a:lnTo>
                    <a:pt x="436880" y="28575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83380" y="1814829"/>
              <a:ext cx="1312545" cy="723265"/>
            </a:xfrm>
            <a:custGeom>
              <a:avLst/>
              <a:gdLst/>
              <a:ahLst/>
              <a:cxnLst/>
              <a:rect l="l" t="t" r="r" b="b"/>
              <a:pathLst>
                <a:path w="1312545" h="723264">
                  <a:moveTo>
                    <a:pt x="0" y="144653"/>
                  </a:moveTo>
                  <a:lnTo>
                    <a:pt x="7375" y="98934"/>
                  </a:lnTo>
                  <a:lnTo>
                    <a:pt x="27911" y="59225"/>
                  </a:lnTo>
                  <a:lnTo>
                    <a:pt x="59225" y="27911"/>
                  </a:lnTo>
                  <a:lnTo>
                    <a:pt x="98934" y="7375"/>
                  </a:lnTo>
                  <a:lnTo>
                    <a:pt x="144653" y="0"/>
                  </a:lnTo>
                  <a:lnTo>
                    <a:pt x="1167511" y="0"/>
                  </a:lnTo>
                  <a:lnTo>
                    <a:pt x="1213229" y="7375"/>
                  </a:lnTo>
                  <a:lnTo>
                    <a:pt x="1252938" y="27911"/>
                  </a:lnTo>
                  <a:lnTo>
                    <a:pt x="1284252" y="59225"/>
                  </a:lnTo>
                  <a:lnTo>
                    <a:pt x="1304788" y="98934"/>
                  </a:lnTo>
                  <a:lnTo>
                    <a:pt x="1312164" y="144653"/>
                  </a:lnTo>
                  <a:lnTo>
                    <a:pt x="1312164" y="578612"/>
                  </a:lnTo>
                  <a:lnTo>
                    <a:pt x="1304788" y="624330"/>
                  </a:lnTo>
                  <a:lnTo>
                    <a:pt x="1284252" y="664039"/>
                  </a:lnTo>
                  <a:lnTo>
                    <a:pt x="1252938" y="695353"/>
                  </a:lnTo>
                  <a:lnTo>
                    <a:pt x="1213229" y="715889"/>
                  </a:lnTo>
                  <a:lnTo>
                    <a:pt x="1167511" y="723265"/>
                  </a:lnTo>
                  <a:lnTo>
                    <a:pt x="144653" y="723265"/>
                  </a:lnTo>
                  <a:lnTo>
                    <a:pt x="98934" y="715889"/>
                  </a:lnTo>
                  <a:lnTo>
                    <a:pt x="59225" y="695353"/>
                  </a:lnTo>
                  <a:lnTo>
                    <a:pt x="27911" y="664039"/>
                  </a:lnTo>
                  <a:lnTo>
                    <a:pt x="7375" y="624330"/>
                  </a:lnTo>
                  <a:lnTo>
                    <a:pt x="0" y="578612"/>
                  </a:lnTo>
                  <a:lnTo>
                    <a:pt x="0" y="144653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803650" y="1851177"/>
            <a:ext cx="1109345" cy="67945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1000" spc="-25" b="1">
                <a:solidFill>
                  <a:srgbClr val="1F1F34"/>
                </a:solidFill>
                <a:latin typeface="Calibri"/>
                <a:cs typeface="Calibri"/>
              </a:rPr>
              <a:t>Cross-</a:t>
            </a:r>
            <a:r>
              <a:rPr dirty="0" sz="1000" spc="-20" b="1">
                <a:solidFill>
                  <a:srgbClr val="1F1F34"/>
                </a:solidFill>
                <a:latin typeface="Calibri"/>
                <a:cs typeface="Calibri"/>
              </a:rPr>
              <a:t>validation</a:t>
            </a:r>
            <a:r>
              <a:rPr dirty="0" sz="1000" spc="8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1F1F34"/>
                </a:solidFill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algn="ctr" marL="295910" marR="325120">
              <a:lnSpc>
                <a:spcPct val="91500"/>
              </a:lnSpc>
              <a:spcBef>
                <a:spcPts val="380"/>
              </a:spcBef>
            </a:pPr>
            <a:r>
              <a:rPr dirty="0" sz="1000" spc="-25">
                <a:solidFill>
                  <a:srgbClr val="1F1F34"/>
                </a:solidFill>
                <a:latin typeface="Calibri"/>
                <a:cs typeface="Calibri"/>
              </a:rPr>
              <a:t>optimizer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 Trainer </a:t>
            </a: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Evaluator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603875" y="556641"/>
            <a:ext cx="1261110" cy="2274570"/>
          </a:xfrm>
          <a:custGeom>
            <a:avLst/>
            <a:gdLst/>
            <a:ahLst/>
            <a:cxnLst/>
            <a:rect l="l" t="t" r="r" b="b"/>
            <a:pathLst>
              <a:path w="1261109" h="2274570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117853" y="0"/>
                </a:lnTo>
                <a:lnTo>
                  <a:pt x="1162635" y="7229"/>
                </a:lnTo>
                <a:lnTo>
                  <a:pt x="1201539" y="27358"/>
                </a:lnTo>
                <a:lnTo>
                  <a:pt x="1232227" y="58046"/>
                </a:lnTo>
                <a:lnTo>
                  <a:pt x="1252356" y="96950"/>
                </a:lnTo>
                <a:lnTo>
                  <a:pt x="1259585" y="141732"/>
                </a:lnTo>
                <a:lnTo>
                  <a:pt x="1259585" y="616966"/>
                </a:lnTo>
                <a:lnTo>
                  <a:pt x="1252356" y="661747"/>
                </a:lnTo>
                <a:lnTo>
                  <a:pt x="1232227" y="700651"/>
                </a:lnTo>
                <a:lnTo>
                  <a:pt x="1201539" y="731339"/>
                </a:lnTo>
                <a:lnTo>
                  <a:pt x="1162635" y="751468"/>
                </a:lnTo>
                <a:lnTo>
                  <a:pt x="1117853" y="758698"/>
                </a:lnTo>
                <a:lnTo>
                  <a:pt x="141732" y="758698"/>
                </a:lnTo>
                <a:lnTo>
                  <a:pt x="96950" y="751468"/>
                </a:lnTo>
                <a:lnTo>
                  <a:pt x="58046" y="731339"/>
                </a:lnTo>
                <a:lnTo>
                  <a:pt x="27358" y="700651"/>
                </a:lnTo>
                <a:lnTo>
                  <a:pt x="7229" y="661747"/>
                </a:lnTo>
                <a:lnTo>
                  <a:pt x="0" y="616966"/>
                </a:lnTo>
                <a:lnTo>
                  <a:pt x="0" y="141732"/>
                </a:lnTo>
                <a:close/>
              </a:path>
              <a:path w="1261109" h="2274570">
                <a:moveTo>
                  <a:pt x="1142" y="899922"/>
                </a:moveTo>
                <a:lnTo>
                  <a:pt x="8360" y="855153"/>
                </a:lnTo>
                <a:lnTo>
                  <a:pt x="28465" y="816280"/>
                </a:lnTo>
                <a:lnTo>
                  <a:pt x="59134" y="785631"/>
                </a:lnTo>
                <a:lnTo>
                  <a:pt x="98045" y="765533"/>
                </a:lnTo>
                <a:lnTo>
                  <a:pt x="142875" y="758317"/>
                </a:lnTo>
                <a:lnTo>
                  <a:pt x="1118997" y="758317"/>
                </a:lnTo>
                <a:lnTo>
                  <a:pt x="1163778" y="765533"/>
                </a:lnTo>
                <a:lnTo>
                  <a:pt x="1202682" y="785631"/>
                </a:lnTo>
                <a:lnTo>
                  <a:pt x="1233370" y="816280"/>
                </a:lnTo>
                <a:lnTo>
                  <a:pt x="1253499" y="855153"/>
                </a:lnTo>
                <a:lnTo>
                  <a:pt x="1260728" y="899922"/>
                </a:lnTo>
                <a:lnTo>
                  <a:pt x="1260728" y="1375156"/>
                </a:lnTo>
                <a:lnTo>
                  <a:pt x="1253499" y="1419985"/>
                </a:lnTo>
                <a:lnTo>
                  <a:pt x="1233370" y="1458896"/>
                </a:lnTo>
                <a:lnTo>
                  <a:pt x="1202682" y="1489565"/>
                </a:lnTo>
                <a:lnTo>
                  <a:pt x="1163778" y="1509670"/>
                </a:lnTo>
                <a:lnTo>
                  <a:pt x="1118997" y="1516888"/>
                </a:lnTo>
                <a:lnTo>
                  <a:pt x="142875" y="1516888"/>
                </a:lnTo>
                <a:lnTo>
                  <a:pt x="98045" y="1509670"/>
                </a:lnTo>
                <a:lnTo>
                  <a:pt x="59134" y="1489565"/>
                </a:lnTo>
                <a:lnTo>
                  <a:pt x="28465" y="1458896"/>
                </a:lnTo>
                <a:lnTo>
                  <a:pt x="8360" y="1419985"/>
                </a:lnTo>
                <a:lnTo>
                  <a:pt x="1142" y="1375156"/>
                </a:lnTo>
                <a:lnTo>
                  <a:pt x="1142" y="899922"/>
                </a:lnTo>
                <a:close/>
              </a:path>
              <a:path w="1261109" h="2274570">
                <a:moveTo>
                  <a:pt x="1142" y="1657096"/>
                </a:moveTo>
                <a:lnTo>
                  <a:pt x="8360" y="1612314"/>
                </a:lnTo>
                <a:lnTo>
                  <a:pt x="28465" y="1573410"/>
                </a:lnTo>
                <a:lnTo>
                  <a:pt x="59134" y="1542722"/>
                </a:lnTo>
                <a:lnTo>
                  <a:pt x="98045" y="1522593"/>
                </a:lnTo>
                <a:lnTo>
                  <a:pt x="142875" y="1515364"/>
                </a:lnTo>
                <a:lnTo>
                  <a:pt x="1118997" y="1515364"/>
                </a:lnTo>
                <a:lnTo>
                  <a:pt x="1163778" y="1522593"/>
                </a:lnTo>
                <a:lnTo>
                  <a:pt x="1202682" y="1542722"/>
                </a:lnTo>
                <a:lnTo>
                  <a:pt x="1233370" y="1573410"/>
                </a:lnTo>
                <a:lnTo>
                  <a:pt x="1253499" y="1612314"/>
                </a:lnTo>
                <a:lnTo>
                  <a:pt x="1260728" y="1657096"/>
                </a:lnTo>
                <a:lnTo>
                  <a:pt x="1260728" y="2132330"/>
                </a:lnTo>
                <a:lnTo>
                  <a:pt x="1253499" y="2177111"/>
                </a:lnTo>
                <a:lnTo>
                  <a:pt x="1233370" y="2216015"/>
                </a:lnTo>
                <a:lnTo>
                  <a:pt x="1202682" y="2246703"/>
                </a:lnTo>
                <a:lnTo>
                  <a:pt x="1163778" y="2266832"/>
                </a:lnTo>
                <a:lnTo>
                  <a:pt x="1118997" y="2274062"/>
                </a:lnTo>
                <a:lnTo>
                  <a:pt x="142875" y="2274062"/>
                </a:lnTo>
                <a:lnTo>
                  <a:pt x="98045" y="2266832"/>
                </a:lnTo>
                <a:lnTo>
                  <a:pt x="59134" y="2246703"/>
                </a:lnTo>
                <a:lnTo>
                  <a:pt x="28465" y="2216015"/>
                </a:lnTo>
                <a:lnTo>
                  <a:pt x="8360" y="2177111"/>
                </a:lnTo>
                <a:lnTo>
                  <a:pt x="1142" y="2132330"/>
                </a:lnTo>
                <a:lnTo>
                  <a:pt x="1142" y="1657096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731890" y="550926"/>
            <a:ext cx="1007110" cy="225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90"/>
              </a:lnSpc>
              <a:spcBef>
                <a:spcPts val="100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5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90"/>
              </a:lnSpc>
              <a:spcBef>
                <a:spcPts val="390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5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1905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90"/>
              </a:lnSpc>
              <a:spcBef>
                <a:spcPts val="380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5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 algn="ctr" marL="1905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 marL="1905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62064" y="901572"/>
            <a:ext cx="1238250" cy="1655445"/>
            <a:chOff x="6862064" y="901572"/>
            <a:chExt cx="1238250" cy="1655445"/>
          </a:xfrm>
        </p:grpSpPr>
        <p:sp>
          <p:nvSpPr>
            <p:cNvPr id="18" name="object 18" descr=""/>
            <p:cNvSpPr/>
            <p:nvPr/>
          </p:nvSpPr>
          <p:spPr>
            <a:xfrm>
              <a:off x="6862064" y="901572"/>
              <a:ext cx="386080" cy="1655445"/>
            </a:xfrm>
            <a:custGeom>
              <a:avLst/>
              <a:gdLst/>
              <a:ahLst/>
              <a:cxnLst/>
              <a:rect l="l" t="t" r="r" b="b"/>
              <a:pathLst>
                <a:path w="386079" h="1655445">
                  <a:moveTo>
                    <a:pt x="378968" y="787273"/>
                  </a:moveTo>
                  <a:lnTo>
                    <a:pt x="359918" y="777748"/>
                  </a:lnTo>
                  <a:lnTo>
                    <a:pt x="302768" y="749173"/>
                  </a:lnTo>
                  <a:lnTo>
                    <a:pt x="302768" y="777748"/>
                  </a:lnTo>
                  <a:lnTo>
                    <a:pt x="11176" y="777748"/>
                  </a:lnTo>
                  <a:lnTo>
                    <a:pt x="11176" y="796798"/>
                  </a:lnTo>
                  <a:lnTo>
                    <a:pt x="302768" y="796798"/>
                  </a:lnTo>
                  <a:lnTo>
                    <a:pt x="302768" y="825373"/>
                  </a:lnTo>
                  <a:lnTo>
                    <a:pt x="359918" y="796798"/>
                  </a:lnTo>
                  <a:lnTo>
                    <a:pt x="378968" y="787273"/>
                  </a:lnTo>
                  <a:close/>
                </a:path>
                <a:path w="386079" h="1655445">
                  <a:moveTo>
                    <a:pt x="385191" y="584454"/>
                  </a:moveTo>
                  <a:lnTo>
                    <a:pt x="379717" y="536448"/>
                  </a:lnTo>
                  <a:lnTo>
                    <a:pt x="375539" y="499745"/>
                  </a:lnTo>
                  <a:lnTo>
                    <a:pt x="351574" y="515378"/>
                  </a:lnTo>
                  <a:lnTo>
                    <a:pt x="15875" y="0"/>
                  </a:lnTo>
                  <a:lnTo>
                    <a:pt x="0" y="10414"/>
                  </a:lnTo>
                  <a:lnTo>
                    <a:pt x="335661" y="525741"/>
                  </a:lnTo>
                  <a:lnTo>
                    <a:pt x="311658" y="541401"/>
                  </a:lnTo>
                  <a:lnTo>
                    <a:pt x="385191" y="584454"/>
                  </a:lnTo>
                  <a:close/>
                </a:path>
                <a:path w="386079" h="1655445">
                  <a:moveTo>
                    <a:pt x="385572" y="989203"/>
                  </a:moveTo>
                  <a:lnTo>
                    <a:pt x="314833" y="1036701"/>
                  </a:lnTo>
                  <a:lnTo>
                    <a:pt x="339686" y="1050798"/>
                  </a:lnTo>
                  <a:lnTo>
                    <a:pt x="2794" y="1645920"/>
                  </a:lnTo>
                  <a:lnTo>
                    <a:pt x="19431" y="1655318"/>
                  </a:lnTo>
                  <a:lnTo>
                    <a:pt x="356311" y="1060234"/>
                  </a:lnTo>
                  <a:lnTo>
                    <a:pt x="381127" y="1074293"/>
                  </a:lnTo>
                  <a:lnTo>
                    <a:pt x="382930" y="1039749"/>
                  </a:lnTo>
                  <a:lnTo>
                    <a:pt x="385572" y="989203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47128" y="1486153"/>
              <a:ext cx="843915" cy="405130"/>
            </a:xfrm>
            <a:custGeom>
              <a:avLst/>
              <a:gdLst/>
              <a:ahLst/>
              <a:cxnLst/>
              <a:rect l="l" t="t" r="r" b="b"/>
              <a:pathLst>
                <a:path w="843915" h="405130">
                  <a:moveTo>
                    <a:pt x="0" y="80899"/>
                  </a:moveTo>
                  <a:lnTo>
                    <a:pt x="6353" y="49399"/>
                  </a:lnTo>
                  <a:lnTo>
                    <a:pt x="23685" y="23685"/>
                  </a:lnTo>
                  <a:lnTo>
                    <a:pt x="49399" y="6353"/>
                  </a:lnTo>
                  <a:lnTo>
                    <a:pt x="80899" y="0"/>
                  </a:lnTo>
                  <a:lnTo>
                    <a:pt x="762635" y="0"/>
                  </a:lnTo>
                  <a:lnTo>
                    <a:pt x="794154" y="6353"/>
                  </a:lnTo>
                  <a:lnTo>
                    <a:pt x="819912" y="23685"/>
                  </a:lnTo>
                  <a:lnTo>
                    <a:pt x="837287" y="49399"/>
                  </a:lnTo>
                  <a:lnTo>
                    <a:pt x="843661" y="80899"/>
                  </a:lnTo>
                  <a:lnTo>
                    <a:pt x="843661" y="323850"/>
                  </a:lnTo>
                  <a:lnTo>
                    <a:pt x="837287" y="355349"/>
                  </a:lnTo>
                  <a:lnTo>
                    <a:pt x="819912" y="381063"/>
                  </a:lnTo>
                  <a:lnTo>
                    <a:pt x="794154" y="398395"/>
                  </a:lnTo>
                  <a:lnTo>
                    <a:pt x="762635" y="404749"/>
                  </a:lnTo>
                  <a:lnTo>
                    <a:pt x="80899" y="404749"/>
                  </a:lnTo>
                  <a:lnTo>
                    <a:pt x="49399" y="398395"/>
                  </a:lnTo>
                  <a:lnTo>
                    <a:pt x="23685" y="381063"/>
                  </a:lnTo>
                  <a:lnTo>
                    <a:pt x="6353" y="355349"/>
                  </a:lnTo>
                  <a:lnTo>
                    <a:pt x="0" y="323850"/>
                  </a:lnTo>
                  <a:lnTo>
                    <a:pt x="0" y="80899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375017" y="1516761"/>
            <a:ext cx="589280" cy="31623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8415" marR="5080" indent="-6350">
              <a:lnSpc>
                <a:spcPts val="1090"/>
              </a:lnSpc>
              <a:spcBef>
                <a:spcPts val="220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r>
              <a:rPr dirty="0" sz="1000" spc="-4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17171A"/>
                </a:solidFill>
                <a:latin typeface="Calibri"/>
                <a:cs typeface="Calibri"/>
              </a:rPr>
              <a:t>model checkpoint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986403" y="593598"/>
            <a:ext cx="1619250" cy="3653154"/>
            <a:chOff x="3986403" y="593598"/>
            <a:chExt cx="1619250" cy="3653154"/>
          </a:xfrm>
        </p:grpSpPr>
        <p:sp>
          <p:nvSpPr>
            <p:cNvPr id="22" name="object 22" descr=""/>
            <p:cNvSpPr/>
            <p:nvPr/>
          </p:nvSpPr>
          <p:spPr>
            <a:xfrm>
              <a:off x="5265166" y="593597"/>
              <a:ext cx="340360" cy="1565275"/>
            </a:xfrm>
            <a:custGeom>
              <a:avLst/>
              <a:gdLst/>
              <a:ahLst/>
              <a:cxnLst/>
              <a:rect l="l" t="t" r="r" b="b"/>
              <a:pathLst>
                <a:path w="340360" h="1565275">
                  <a:moveTo>
                    <a:pt x="338963" y="38100"/>
                  </a:moveTo>
                  <a:lnTo>
                    <a:pt x="319913" y="28575"/>
                  </a:lnTo>
                  <a:lnTo>
                    <a:pt x="262763" y="0"/>
                  </a:lnTo>
                  <a:lnTo>
                    <a:pt x="262763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262763" y="47625"/>
                  </a:lnTo>
                  <a:lnTo>
                    <a:pt x="262763" y="76200"/>
                  </a:lnTo>
                  <a:lnTo>
                    <a:pt x="319913" y="47625"/>
                  </a:lnTo>
                  <a:lnTo>
                    <a:pt x="338963" y="38100"/>
                  </a:lnTo>
                  <a:close/>
                </a:path>
                <a:path w="340360" h="1565275">
                  <a:moveTo>
                    <a:pt x="340106" y="1527048"/>
                  </a:moveTo>
                  <a:lnTo>
                    <a:pt x="321056" y="1517523"/>
                  </a:lnTo>
                  <a:lnTo>
                    <a:pt x="263906" y="1488948"/>
                  </a:lnTo>
                  <a:lnTo>
                    <a:pt x="263906" y="1517523"/>
                  </a:lnTo>
                  <a:lnTo>
                    <a:pt x="1143" y="1517523"/>
                  </a:lnTo>
                  <a:lnTo>
                    <a:pt x="1143" y="1536573"/>
                  </a:lnTo>
                  <a:lnTo>
                    <a:pt x="263906" y="1536573"/>
                  </a:lnTo>
                  <a:lnTo>
                    <a:pt x="263906" y="1565148"/>
                  </a:lnTo>
                  <a:lnTo>
                    <a:pt x="321056" y="1536573"/>
                  </a:lnTo>
                  <a:lnTo>
                    <a:pt x="340106" y="1527048"/>
                  </a:lnTo>
                  <a:close/>
                </a:path>
                <a:path w="340360" h="1565275">
                  <a:moveTo>
                    <a:pt x="340106" y="783082"/>
                  </a:moveTo>
                  <a:lnTo>
                    <a:pt x="321056" y="773557"/>
                  </a:lnTo>
                  <a:lnTo>
                    <a:pt x="263906" y="744982"/>
                  </a:lnTo>
                  <a:lnTo>
                    <a:pt x="263906" y="773557"/>
                  </a:lnTo>
                  <a:lnTo>
                    <a:pt x="1143" y="773557"/>
                  </a:lnTo>
                  <a:lnTo>
                    <a:pt x="1143" y="792607"/>
                  </a:lnTo>
                  <a:lnTo>
                    <a:pt x="263906" y="792607"/>
                  </a:lnTo>
                  <a:lnTo>
                    <a:pt x="263906" y="821182"/>
                  </a:lnTo>
                  <a:lnTo>
                    <a:pt x="321056" y="792607"/>
                  </a:lnTo>
                  <a:lnTo>
                    <a:pt x="340106" y="783082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995928" y="635000"/>
              <a:ext cx="1285240" cy="3602354"/>
            </a:xfrm>
            <a:custGeom>
              <a:avLst/>
              <a:gdLst/>
              <a:ahLst/>
              <a:cxnLst/>
              <a:rect l="l" t="t" r="r" b="b"/>
              <a:pathLst>
                <a:path w="1285239" h="3602354">
                  <a:moveTo>
                    <a:pt x="1274572" y="1490091"/>
                  </a:moveTo>
                  <a:lnTo>
                    <a:pt x="1274572" y="0"/>
                  </a:lnTo>
                </a:path>
                <a:path w="1285239" h="3602354">
                  <a:moveTo>
                    <a:pt x="999617" y="1310386"/>
                  </a:moveTo>
                  <a:lnTo>
                    <a:pt x="1285113" y="1310386"/>
                  </a:lnTo>
                </a:path>
                <a:path w="1285239" h="3602354">
                  <a:moveTo>
                    <a:pt x="0" y="2809494"/>
                  </a:moveTo>
                  <a:lnTo>
                    <a:pt x="6353" y="2777994"/>
                  </a:lnTo>
                  <a:lnTo>
                    <a:pt x="23685" y="2752280"/>
                  </a:lnTo>
                  <a:lnTo>
                    <a:pt x="49399" y="2734948"/>
                  </a:lnTo>
                  <a:lnTo>
                    <a:pt x="80899" y="2728595"/>
                  </a:lnTo>
                  <a:lnTo>
                    <a:pt x="762635" y="2728595"/>
                  </a:lnTo>
                  <a:lnTo>
                    <a:pt x="794154" y="2734948"/>
                  </a:lnTo>
                  <a:lnTo>
                    <a:pt x="819912" y="2752280"/>
                  </a:lnTo>
                  <a:lnTo>
                    <a:pt x="837287" y="2777994"/>
                  </a:lnTo>
                  <a:lnTo>
                    <a:pt x="843661" y="2809494"/>
                  </a:lnTo>
                  <a:lnTo>
                    <a:pt x="843661" y="3052445"/>
                  </a:lnTo>
                  <a:lnTo>
                    <a:pt x="837287" y="3083944"/>
                  </a:lnTo>
                  <a:lnTo>
                    <a:pt x="819912" y="3109658"/>
                  </a:lnTo>
                  <a:lnTo>
                    <a:pt x="794154" y="3126990"/>
                  </a:lnTo>
                  <a:lnTo>
                    <a:pt x="762635" y="3133344"/>
                  </a:lnTo>
                  <a:lnTo>
                    <a:pt x="80899" y="3133344"/>
                  </a:lnTo>
                  <a:lnTo>
                    <a:pt x="49399" y="3126990"/>
                  </a:lnTo>
                  <a:lnTo>
                    <a:pt x="23685" y="3109658"/>
                  </a:lnTo>
                  <a:lnTo>
                    <a:pt x="6353" y="3083944"/>
                  </a:lnTo>
                  <a:lnTo>
                    <a:pt x="0" y="3052445"/>
                  </a:lnTo>
                  <a:lnTo>
                    <a:pt x="0" y="2809494"/>
                  </a:lnTo>
                  <a:close/>
                </a:path>
                <a:path w="1285239" h="3602354">
                  <a:moveTo>
                    <a:pt x="1143" y="3278047"/>
                  </a:moveTo>
                  <a:lnTo>
                    <a:pt x="7496" y="3246518"/>
                  </a:lnTo>
                  <a:lnTo>
                    <a:pt x="24828" y="3220789"/>
                  </a:lnTo>
                  <a:lnTo>
                    <a:pt x="50542" y="3203452"/>
                  </a:lnTo>
                  <a:lnTo>
                    <a:pt x="82042" y="3197098"/>
                  </a:lnTo>
                  <a:lnTo>
                    <a:pt x="763777" y="3197098"/>
                  </a:lnTo>
                  <a:lnTo>
                    <a:pt x="795297" y="3203452"/>
                  </a:lnTo>
                  <a:lnTo>
                    <a:pt x="821054" y="3220789"/>
                  </a:lnTo>
                  <a:lnTo>
                    <a:pt x="838430" y="3246518"/>
                  </a:lnTo>
                  <a:lnTo>
                    <a:pt x="844804" y="3278047"/>
                  </a:lnTo>
                  <a:lnTo>
                    <a:pt x="844804" y="3520935"/>
                  </a:lnTo>
                  <a:lnTo>
                    <a:pt x="838430" y="3552450"/>
                  </a:lnTo>
                  <a:lnTo>
                    <a:pt x="821055" y="3578185"/>
                  </a:lnTo>
                  <a:lnTo>
                    <a:pt x="795297" y="3595535"/>
                  </a:lnTo>
                  <a:lnTo>
                    <a:pt x="763777" y="3601897"/>
                  </a:lnTo>
                  <a:lnTo>
                    <a:pt x="82042" y="3601897"/>
                  </a:lnTo>
                  <a:lnTo>
                    <a:pt x="50542" y="3595535"/>
                  </a:lnTo>
                  <a:lnTo>
                    <a:pt x="24828" y="3578185"/>
                  </a:lnTo>
                  <a:lnTo>
                    <a:pt x="7496" y="3552450"/>
                  </a:lnTo>
                  <a:lnTo>
                    <a:pt x="1143" y="3520935"/>
                  </a:lnTo>
                  <a:lnTo>
                    <a:pt x="1143" y="3278047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085082" y="3863441"/>
            <a:ext cx="669290" cy="31623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9370">
              <a:lnSpc>
                <a:spcPts val="1090"/>
              </a:lnSpc>
              <a:spcBef>
                <a:spcPts val="225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r>
              <a:rPr dirty="0" sz="1000" spc="-4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model </a:t>
            </a:r>
            <a:r>
              <a:rPr dirty="0" sz="10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1000" spc="3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3997071" y="4299521"/>
            <a:ext cx="843915" cy="405130"/>
          </a:xfrm>
          <a:custGeom>
            <a:avLst/>
            <a:gdLst/>
            <a:ahLst/>
            <a:cxnLst/>
            <a:rect l="l" t="t" r="r" b="b"/>
            <a:pathLst>
              <a:path w="843914" h="405129">
                <a:moveTo>
                  <a:pt x="0" y="80962"/>
                </a:moveTo>
                <a:lnTo>
                  <a:pt x="6353" y="49447"/>
                </a:lnTo>
                <a:lnTo>
                  <a:pt x="23685" y="23712"/>
                </a:lnTo>
                <a:lnTo>
                  <a:pt x="49399" y="6362"/>
                </a:lnTo>
                <a:lnTo>
                  <a:pt x="80899" y="0"/>
                </a:lnTo>
                <a:lnTo>
                  <a:pt x="762634" y="0"/>
                </a:lnTo>
                <a:lnTo>
                  <a:pt x="794154" y="6362"/>
                </a:lnTo>
                <a:lnTo>
                  <a:pt x="819911" y="23712"/>
                </a:lnTo>
                <a:lnTo>
                  <a:pt x="837287" y="49447"/>
                </a:lnTo>
                <a:lnTo>
                  <a:pt x="843661" y="80962"/>
                </a:lnTo>
                <a:lnTo>
                  <a:pt x="843661" y="323849"/>
                </a:lnTo>
                <a:lnTo>
                  <a:pt x="837287" y="355365"/>
                </a:lnTo>
                <a:lnTo>
                  <a:pt x="819912" y="381100"/>
                </a:lnTo>
                <a:lnTo>
                  <a:pt x="794154" y="398450"/>
                </a:lnTo>
                <a:lnTo>
                  <a:pt x="762634" y="404812"/>
                </a:lnTo>
                <a:lnTo>
                  <a:pt x="80899" y="404812"/>
                </a:lnTo>
                <a:lnTo>
                  <a:pt x="49399" y="398450"/>
                </a:lnTo>
                <a:lnTo>
                  <a:pt x="23685" y="381100"/>
                </a:lnTo>
                <a:lnTo>
                  <a:pt x="6353" y="355365"/>
                </a:lnTo>
                <a:lnTo>
                  <a:pt x="0" y="323849"/>
                </a:lnTo>
                <a:lnTo>
                  <a:pt x="0" y="80962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085082" y="4331004"/>
            <a:ext cx="669290" cy="31623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9370">
              <a:lnSpc>
                <a:spcPts val="1090"/>
              </a:lnSpc>
              <a:spcBef>
                <a:spcPts val="225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r>
              <a:rPr dirty="0" sz="1000" spc="-4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model </a:t>
            </a:r>
            <a:r>
              <a:rPr dirty="0" sz="10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1000" spc="3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17171A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812285" y="3106292"/>
            <a:ext cx="1214755" cy="1660525"/>
          </a:xfrm>
          <a:custGeom>
            <a:avLst/>
            <a:gdLst/>
            <a:ahLst/>
            <a:cxnLst/>
            <a:rect l="l" t="t" r="r" b="b"/>
            <a:pathLst>
              <a:path w="1214754" h="1660525">
                <a:moveTo>
                  <a:pt x="0" y="136651"/>
                </a:moveTo>
                <a:lnTo>
                  <a:pt x="6969" y="93471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1" y="6969"/>
                </a:lnTo>
                <a:lnTo>
                  <a:pt x="136651" y="0"/>
                </a:lnTo>
                <a:lnTo>
                  <a:pt x="1077976" y="0"/>
                </a:lnTo>
                <a:lnTo>
                  <a:pt x="1121155" y="6969"/>
                </a:lnTo>
                <a:lnTo>
                  <a:pt x="1158666" y="26375"/>
                </a:lnTo>
                <a:lnTo>
                  <a:pt x="1188252" y="55961"/>
                </a:lnTo>
                <a:lnTo>
                  <a:pt x="1207658" y="93471"/>
                </a:lnTo>
                <a:lnTo>
                  <a:pt x="1214627" y="136651"/>
                </a:lnTo>
                <a:lnTo>
                  <a:pt x="1214627" y="1523695"/>
                </a:lnTo>
                <a:lnTo>
                  <a:pt x="1207658" y="1566889"/>
                </a:lnTo>
                <a:lnTo>
                  <a:pt x="1188252" y="1604402"/>
                </a:lnTo>
                <a:lnTo>
                  <a:pt x="1158666" y="1633982"/>
                </a:lnTo>
                <a:lnTo>
                  <a:pt x="1121156" y="1653381"/>
                </a:lnTo>
                <a:lnTo>
                  <a:pt x="1077976" y="1660347"/>
                </a:lnTo>
                <a:lnTo>
                  <a:pt x="136651" y="1660347"/>
                </a:lnTo>
                <a:lnTo>
                  <a:pt x="93472" y="1653381"/>
                </a:lnTo>
                <a:lnTo>
                  <a:pt x="55961" y="1633982"/>
                </a:lnTo>
                <a:lnTo>
                  <a:pt x="26375" y="1604402"/>
                </a:lnTo>
                <a:lnTo>
                  <a:pt x="6969" y="1566889"/>
                </a:lnTo>
                <a:lnTo>
                  <a:pt x="0" y="1523695"/>
                </a:lnTo>
                <a:lnTo>
                  <a:pt x="0" y="136651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886327" y="3120389"/>
            <a:ext cx="1007744" cy="590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45">
                <a:solidFill>
                  <a:srgbClr val="17171A"/>
                </a:solidFill>
                <a:latin typeface="Trebuchet MS"/>
                <a:cs typeface="Trebuchet MS"/>
              </a:rPr>
              <a:t>Ensemble</a:t>
            </a:r>
            <a:r>
              <a:rPr dirty="0" sz="900" spc="6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17171A"/>
                </a:solidFill>
                <a:latin typeface="Trebuchet MS"/>
                <a:cs typeface="Trebuchet MS"/>
              </a:rPr>
              <a:t>models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900">
              <a:latin typeface="Trebuchet MS"/>
              <a:cs typeface="Trebuchet MS"/>
            </a:endParaRPr>
          </a:p>
          <a:p>
            <a:pPr algn="ctr" marL="210185" marR="146050" indent="-635">
              <a:lnSpc>
                <a:spcPts val="1090"/>
              </a:lnSpc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r>
              <a:rPr dirty="0" sz="1000" spc="-4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model </a:t>
            </a:r>
            <a:r>
              <a:rPr dirty="0" sz="10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1000" spc="3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350007" y="3692778"/>
            <a:ext cx="843915" cy="405130"/>
          </a:xfrm>
          <a:custGeom>
            <a:avLst/>
            <a:gdLst/>
            <a:ahLst/>
            <a:cxnLst/>
            <a:rect l="l" t="t" r="r" b="b"/>
            <a:pathLst>
              <a:path w="843914" h="405129">
                <a:moveTo>
                  <a:pt x="0" y="80899"/>
                </a:moveTo>
                <a:lnTo>
                  <a:pt x="6373" y="49399"/>
                </a:lnTo>
                <a:lnTo>
                  <a:pt x="23749" y="23685"/>
                </a:lnTo>
                <a:lnTo>
                  <a:pt x="49506" y="6353"/>
                </a:lnTo>
                <a:lnTo>
                  <a:pt x="81025" y="0"/>
                </a:lnTo>
                <a:lnTo>
                  <a:pt x="762762" y="0"/>
                </a:lnTo>
                <a:lnTo>
                  <a:pt x="794261" y="6353"/>
                </a:lnTo>
                <a:lnTo>
                  <a:pt x="819975" y="23685"/>
                </a:lnTo>
                <a:lnTo>
                  <a:pt x="837307" y="49399"/>
                </a:lnTo>
                <a:lnTo>
                  <a:pt x="843661" y="80899"/>
                </a:lnTo>
                <a:lnTo>
                  <a:pt x="843661" y="323786"/>
                </a:lnTo>
                <a:lnTo>
                  <a:pt x="837307" y="355301"/>
                </a:lnTo>
                <a:lnTo>
                  <a:pt x="819975" y="381036"/>
                </a:lnTo>
                <a:lnTo>
                  <a:pt x="794261" y="398386"/>
                </a:lnTo>
                <a:lnTo>
                  <a:pt x="762762" y="404749"/>
                </a:lnTo>
                <a:lnTo>
                  <a:pt x="81025" y="404749"/>
                </a:lnTo>
                <a:lnTo>
                  <a:pt x="49506" y="398386"/>
                </a:lnTo>
                <a:lnTo>
                  <a:pt x="23749" y="381036"/>
                </a:lnTo>
                <a:lnTo>
                  <a:pt x="6373" y="355301"/>
                </a:lnTo>
                <a:lnTo>
                  <a:pt x="0" y="323786"/>
                </a:lnTo>
                <a:lnTo>
                  <a:pt x="0" y="80899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462022" y="3793947"/>
            <a:ext cx="6210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test</a:t>
            </a:r>
            <a:r>
              <a:rPr dirty="0" sz="1000" spc="-4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dataset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5675884" y="3693795"/>
            <a:ext cx="843915" cy="405130"/>
          </a:xfrm>
          <a:custGeom>
            <a:avLst/>
            <a:gdLst/>
            <a:ahLst/>
            <a:cxnLst/>
            <a:rect l="l" t="t" r="r" b="b"/>
            <a:pathLst>
              <a:path w="843915" h="405129">
                <a:moveTo>
                  <a:pt x="0" y="81025"/>
                </a:moveTo>
                <a:lnTo>
                  <a:pt x="6353" y="49506"/>
                </a:lnTo>
                <a:lnTo>
                  <a:pt x="23685" y="23748"/>
                </a:lnTo>
                <a:lnTo>
                  <a:pt x="49399" y="6373"/>
                </a:lnTo>
                <a:lnTo>
                  <a:pt x="80899" y="0"/>
                </a:lnTo>
                <a:lnTo>
                  <a:pt x="762635" y="0"/>
                </a:lnTo>
                <a:lnTo>
                  <a:pt x="794154" y="6373"/>
                </a:lnTo>
                <a:lnTo>
                  <a:pt x="819912" y="23748"/>
                </a:lnTo>
                <a:lnTo>
                  <a:pt x="837287" y="49506"/>
                </a:lnTo>
                <a:lnTo>
                  <a:pt x="843661" y="81025"/>
                </a:lnTo>
                <a:lnTo>
                  <a:pt x="843661" y="323888"/>
                </a:lnTo>
                <a:lnTo>
                  <a:pt x="837287" y="355403"/>
                </a:lnTo>
                <a:lnTo>
                  <a:pt x="819911" y="381138"/>
                </a:lnTo>
                <a:lnTo>
                  <a:pt x="794154" y="398488"/>
                </a:lnTo>
                <a:lnTo>
                  <a:pt x="762635" y="404850"/>
                </a:lnTo>
                <a:lnTo>
                  <a:pt x="80899" y="404850"/>
                </a:lnTo>
                <a:lnTo>
                  <a:pt x="49399" y="398488"/>
                </a:lnTo>
                <a:lnTo>
                  <a:pt x="23685" y="381138"/>
                </a:lnTo>
                <a:lnTo>
                  <a:pt x="6353" y="355403"/>
                </a:lnTo>
                <a:lnTo>
                  <a:pt x="0" y="323888"/>
                </a:lnTo>
                <a:lnTo>
                  <a:pt x="0" y="81025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5805296" y="3794556"/>
            <a:ext cx="5892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predictions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74078" y="384683"/>
            <a:ext cx="8195945" cy="3552825"/>
            <a:chOff x="474078" y="384683"/>
            <a:chExt cx="8195945" cy="3552825"/>
          </a:xfrm>
        </p:grpSpPr>
        <p:sp>
          <p:nvSpPr>
            <p:cNvPr id="34" name="object 34" descr=""/>
            <p:cNvSpPr/>
            <p:nvPr/>
          </p:nvSpPr>
          <p:spPr>
            <a:xfrm>
              <a:off x="3193669" y="3856990"/>
              <a:ext cx="2481580" cy="80645"/>
            </a:xfrm>
            <a:custGeom>
              <a:avLst/>
              <a:gdLst/>
              <a:ahLst/>
              <a:cxnLst/>
              <a:rect l="l" t="t" r="r" b="b"/>
              <a:pathLst>
                <a:path w="2481579" h="80645">
                  <a:moveTo>
                    <a:pt x="618617" y="38125"/>
                  </a:moveTo>
                  <a:lnTo>
                    <a:pt x="599567" y="28600"/>
                  </a:lnTo>
                  <a:lnTo>
                    <a:pt x="542417" y="0"/>
                  </a:lnTo>
                  <a:lnTo>
                    <a:pt x="542417" y="28600"/>
                  </a:lnTo>
                  <a:lnTo>
                    <a:pt x="0" y="28600"/>
                  </a:lnTo>
                  <a:lnTo>
                    <a:pt x="0" y="47650"/>
                  </a:lnTo>
                  <a:lnTo>
                    <a:pt x="542417" y="47650"/>
                  </a:lnTo>
                  <a:lnTo>
                    <a:pt x="542417" y="76225"/>
                  </a:lnTo>
                  <a:lnTo>
                    <a:pt x="599567" y="47650"/>
                  </a:lnTo>
                  <a:lnTo>
                    <a:pt x="618617" y="38125"/>
                  </a:lnTo>
                  <a:close/>
                </a:path>
                <a:path w="2481579" h="80645">
                  <a:moveTo>
                    <a:pt x="2481580" y="42379"/>
                  </a:moveTo>
                  <a:lnTo>
                    <a:pt x="2462504" y="32854"/>
                  </a:lnTo>
                  <a:lnTo>
                    <a:pt x="2405380" y="4318"/>
                  </a:lnTo>
                  <a:lnTo>
                    <a:pt x="2405380" y="32854"/>
                  </a:lnTo>
                  <a:lnTo>
                    <a:pt x="1833245" y="32854"/>
                  </a:lnTo>
                  <a:lnTo>
                    <a:pt x="1833245" y="51904"/>
                  </a:lnTo>
                  <a:lnTo>
                    <a:pt x="2405380" y="51904"/>
                  </a:lnTo>
                  <a:lnTo>
                    <a:pt x="2405380" y="80479"/>
                  </a:lnTo>
                  <a:lnTo>
                    <a:pt x="2462530" y="51904"/>
                  </a:lnTo>
                  <a:lnTo>
                    <a:pt x="2481580" y="42379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3603" y="394208"/>
              <a:ext cx="8176895" cy="2549525"/>
            </a:xfrm>
            <a:custGeom>
              <a:avLst/>
              <a:gdLst/>
              <a:ahLst/>
              <a:cxnLst/>
              <a:rect l="l" t="t" r="r" b="b"/>
              <a:pathLst>
                <a:path w="8176895" h="2549525">
                  <a:moveTo>
                    <a:pt x="0" y="509904"/>
                  </a:moveTo>
                  <a:lnTo>
                    <a:pt x="2333" y="460806"/>
                  </a:lnTo>
                  <a:lnTo>
                    <a:pt x="9193" y="413025"/>
                  </a:lnTo>
                  <a:lnTo>
                    <a:pt x="20364" y="366778"/>
                  </a:lnTo>
                  <a:lnTo>
                    <a:pt x="35634" y="322277"/>
                  </a:lnTo>
                  <a:lnTo>
                    <a:pt x="54788" y="279736"/>
                  </a:lnTo>
                  <a:lnTo>
                    <a:pt x="77613" y="239369"/>
                  </a:lnTo>
                  <a:lnTo>
                    <a:pt x="103895" y="201390"/>
                  </a:lnTo>
                  <a:lnTo>
                    <a:pt x="133420" y="166013"/>
                  </a:lnTo>
                  <a:lnTo>
                    <a:pt x="165976" y="133452"/>
                  </a:lnTo>
                  <a:lnTo>
                    <a:pt x="201347" y="103921"/>
                  </a:lnTo>
                  <a:lnTo>
                    <a:pt x="239321" y="77633"/>
                  </a:lnTo>
                  <a:lnTo>
                    <a:pt x="279684" y="54803"/>
                  </a:lnTo>
                  <a:lnTo>
                    <a:pt x="322222" y="35644"/>
                  </a:lnTo>
                  <a:lnTo>
                    <a:pt x="366722" y="20370"/>
                  </a:lnTo>
                  <a:lnTo>
                    <a:pt x="412970" y="9196"/>
                  </a:lnTo>
                  <a:lnTo>
                    <a:pt x="460751" y="2334"/>
                  </a:lnTo>
                  <a:lnTo>
                    <a:pt x="509854" y="0"/>
                  </a:lnTo>
                  <a:lnTo>
                    <a:pt x="7666875" y="0"/>
                  </a:lnTo>
                  <a:lnTo>
                    <a:pt x="7715994" y="2334"/>
                  </a:lnTo>
                  <a:lnTo>
                    <a:pt x="7763789" y="9196"/>
                  </a:lnTo>
                  <a:lnTo>
                    <a:pt x="7810048" y="20370"/>
                  </a:lnTo>
                  <a:lnTo>
                    <a:pt x="7854556" y="35644"/>
                  </a:lnTo>
                  <a:lnTo>
                    <a:pt x="7897100" y="54803"/>
                  </a:lnTo>
                  <a:lnTo>
                    <a:pt x="7937467" y="77633"/>
                  </a:lnTo>
                  <a:lnTo>
                    <a:pt x="7975444" y="103921"/>
                  </a:lnTo>
                  <a:lnTo>
                    <a:pt x="8010817" y="133452"/>
                  </a:lnTo>
                  <a:lnTo>
                    <a:pt x="8043372" y="166013"/>
                  </a:lnTo>
                  <a:lnTo>
                    <a:pt x="8072897" y="201390"/>
                  </a:lnTo>
                  <a:lnTo>
                    <a:pt x="8099177" y="239369"/>
                  </a:lnTo>
                  <a:lnTo>
                    <a:pt x="8122000" y="279736"/>
                  </a:lnTo>
                  <a:lnTo>
                    <a:pt x="8141152" y="322277"/>
                  </a:lnTo>
                  <a:lnTo>
                    <a:pt x="8156419" y="366778"/>
                  </a:lnTo>
                  <a:lnTo>
                    <a:pt x="8167589" y="413025"/>
                  </a:lnTo>
                  <a:lnTo>
                    <a:pt x="8174447" y="460806"/>
                  </a:lnTo>
                  <a:lnTo>
                    <a:pt x="8176780" y="509904"/>
                  </a:lnTo>
                  <a:lnTo>
                    <a:pt x="8176780" y="2039492"/>
                  </a:lnTo>
                  <a:lnTo>
                    <a:pt x="8174447" y="2088590"/>
                  </a:lnTo>
                  <a:lnTo>
                    <a:pt x="8167589" y="2136367"/>
                  </a:lnTo>
                  <a:lnTo>
                    <a:pt x="8156419" y="2182609"/>
                  </a:lnTo>
                  <a:lnTo>
                    <a:pt x="8141152" y="2227103"/>
                  </a:lnTo>
                  <a:lnTo>
                    <a:pt x="8122000" y="2269635"/>
                  </a:lnTo>
                  <a:lnTo>
                    <a:pt x="8099177" y="2309992"/>
                  </a:lnTo>
                  <a:lnTo>
                    <a:pt x="8072897" y="2347960"/>
                  </a:lnTo>
                  <a:lnTo>
                    <a:pt x="8043372" y="2383326"/>
                  </a:lnTo>
                  <a:lnTo>
                    <a:pt x="8010817" y="2415876"/>
                  </a:lnTo>
                  <a:lnTo>
                    <a:pt x="7975444" y="2445396"/>
                  </a:lnTo>
                  <a:lnTo>
                    <a:pt x="7937467" y="2471673"/>
                  </a:lnTo>
                  <a:lnTo>
                    <a:pt x="7897100" y="2494494"/>
                  </a:lnTo>
                  <a:lnTo>
                    <a:pt x="7854556" y="2513644"/>
                  </a:lnTo>
                  <a:lnTo>
                    <a:pt x="7810048" y="2528910"/>
                  </a:lnTo>
                  <a:lnTo>
                    <a:pt x="7763789" y="2540079"/>
                  </a:lnTo>
                  <a:lnTo>
                    <a:pt x="7715994" y="2546937"/>
                  </a:lnTo>
                  <a:lnTo>
                    <a:pt x="7666875" y="2549271"/>
                  </a:lnTo>
                  <a:lnTo>
                    <a:pt x="509854" y="2549271"/>
                  </a:lnTo>
                  <a:lnTo>
                    <a:pt x="460751" y="2546937"/>
                  </a:lnTo>
                  <a:lnTo>
                    <a:pt x="412970" y="2540079"/>
                  </a:lnTo>
                  <a:lnTo>
                    <a:pt x="366722" y="2528910"/>
                  </a:lnTo>
                  <a:lnTo>
                    <a:pt x="322222" y="2513644"/>
                  </a:lnTo>
                  <a:lnTo>
                    <a:pt x="279684" y="2494494"/>
                  </a:lnTo>
                  <a:lnTo>
                    <a:pt x="239321" y="2471673"/>
                  </a:lnTo>
                  <a:lnTo>
                    <a:pt x="201347" y="2445396"/>
                  </a:lnTo>
                  <a:lnTo>
                    <a:pt x="165976" y="2415876"/>
                  </a:lnTo>
                  <a:lnTo>
                    <a:pt x="133420" y="2383326"/>
                  </a:lnTo>
                  <a:lnTo>
                    <a:pt x="103895" y="2347960"/>
                  </a:lnTo>
                  <a:lnTo>
                    <a:pt x="77613" y="2309992"/>
                  </a:lnTo>
                  <a:lnTo>
                    <a:pt x="54788" y="2269635"/>
                  </a:lnTo>
                  <a:lnTo>
                    <a:pt x="35634" y="2227103"/>
                  </a:lnTo>
                  <a:lnTo>
                    <a:pt x="20364" y="2182609"/>
                  </a:lnTo>
                  <a:lnTo>
                    <a:pt x="9193" y="2136367"/>
                  </a:lnTo>
                  <a:lnTo>
                    <a:pt x="2333" y="2088590"/>
                  </a:lnTo>
                  <a:lnTo>
                    <a:pt x="0" y="2039492"/>
                  </a:lnTo>
                  <a:lnTo>
                    <a:pt x="0" y="509904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141589" y="528573"/>
            <a:ext cx="1917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17171A"/>
                </a:solidFill>
                <a:latin typeface="Trebuchet MS"/>
                <a:cs typeface="Trebuchet MS"/>
              </a:rPr>
              <a:t>x3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839715" y="1893570"/>
            <a:ext cx="2837815" cy="1708150"/>
            <a:chOff x="4839715" y="1893570"/>
            <a:chExt cx="2837815" cy="1708150"/>
          </a:xfrm>
        </p:grpSpPr>
        <p:sp>
          <p:nvSpPr>
            <p:cNvPr id="38" name="object 38" descr=""/>
            <p:cNvSpPr/>
            <p:nvPr/>
          </p:nvSpPr>
          <p:spPr>
            <a:xfrm>
              <a:off x="7668005" y="1893570"/>
              <a:ext cx="0" cy="1672589"/>
            </a:xfrm>
            <a:custGeom>
              <a:avLst/>
              <a:gdLst/>
              <a:ahLst/>
              <a:cxnLst/>
              <a:rect l="l" t="t" r="r" b="b"/>
              <a:pathLst>
                <a:path w="0" h="1672589">
                  <a:moveTo>
                    <a:pt x="0" y="167258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39715" y="3525520"/>
              <a:ext cx="2829560" cy="76200"/>
            </a:xfrm>
            <a:custGeom>
              <a:avLst/>
              <a:gdLst/>
              <a:ahLst/>
              <a:cxnLst/>
              <a:rect l="l" t="t" r="r" b="b"/>
              <a:pathLst>
                <a:path w="282955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7624"/>
                  </a:lnTo>
                  <a:lnTo>
                    <a:pt x="63500" y="47624"/>
                  </a:lnTo>
                  <a:lnTo>
                    <a:pt x="63500" y="28574"/>
                  </a:lnTo>
                  <a:lnTo>
                    <a:pt x="76200" y="28574"/>
                  </a:lnTo>
                  <a:lnTo>
                    <a:pt x="76200" y="0"/>
                  </a:lnTo>
                  <a:close/>
                </a:path>
                <a:path w="2829559" h="76200">
                  <a:moveTo>
                    <a:pt x="76200" y="28574"/>
                  </a:moveTo>
                  <a:lnTo>
                    <a:pt x="63500" y="28574"/>
                  </a:lnTo>
                  <a:lnTo>
                    <a:pt x="63500" y="47624"/>
                  </a:lnTo>
                  <a:lnTo>
                    <a:pt x="76200" y="47624"/>
                  </a:lnTo>
                  <a:lnTo>
                    <a:pt x="76200" y="28574"/>
                  </a:lnTo>
                  <a:close/>
                </a:path>
                <a:path w="2829559" h="76200">
                  <a:moveTo>
                    <a:pt x="2829052" y="28574"/>
                  </a:moveTo>
                  <a:lnTo>
                    <a:pt x="76200" y="28574"/>
                  </a:lnTo>
                  <a:lnTo>
                    <a:pt x="76200" y="47624"/>
                  </a:lnTo>
                  <a:lnTo>
                    <a:pt x="2829052" y="47624"/>
                  </a:lnTo>
                  <a:lnTo>
                    <a:pt x="2829052" y="28574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66522" y="162890"/>
            <a:ext cx="34480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7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-3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1" name="object 4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160"/>
              <a:t>1</a:t>
            </a:r>
            <a:r>
              <a:rPr dirty="0" sz="2000" spc="-25"/>
              <a:t> 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/>
              <a:t>Data</a:t>
            </a:r>
            <a:r>
              <a:rPr dirty="0" sz="2000" spc="-100"/>
              <a:t> </a:t>
            </a:r>
            <a:r>
              <a:rPr dirty="0" sz="2000" spc="-30"/>
              <a:t>Augmentation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5838571" y="2606802"/>
            <a:ext cx="20199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 i="1">
                <a:solidFill>
                  <a:srgbClr val="37364D"/>
                </a:solidFill>
                <a:latin typeface="Trebuchet MS"/>
                <a:cs typeface="Trebuchet MS"/>
              </a:rPr>
              <a:t>Helsinki-</a:t>
            </a:r>
            <a:r>
              <a:rPr dirty="0" sz="1100" spc="50" b="1" i="1">
                <a:solidFill>
                  <a:srgbClr val="37364D"/>
                </a:solidFill>
                <a:latin typeface="Trebuchet MS"/>
                <a:cs typeface="Trebuchet MS"/>
              </a:rPr>
              <a:t>NLP/opus-</a:t>
            </a:r>
            <a:r>
              <a:rPr dirty="0" sz="1100" spc="70" b="1" i="1">
                <a:solidFill>
                  <a:srgbClr val="37364D"/>
                </a:solidFill>
                <a:latin typeface="Trebuchet MS"/>
                <a:cs typeface="Trebuchet MS"/>
              </a:rPr>
              <a:t>mt-</a:t>
            </a:r>
            <a:r>
              <a:rPr dirty="0" sz="1100" spc="70" b="1" i="1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r>
              <a:rPr dirty="0" sz="1100" spc="70" b="1" i="1">
                <a:solidFill>
                  <a:srgbClr val="37364D"/>
                </a:solidFill>
                <a:latin typeface="Trebuchet MS"/>
                <a:cs typeface="Trebuchet MS"/>
              </a:rPr>
              <a:t>-</a:t>
            </a:r>
            <a:r>
              <a:rPr dirty="0" sz="1100" spc="-25" b="1" i="1">
                <a:solidFill>
                  <a:srgbClr val="C00000"/>
                </a:solidFill>
                <a:latin typeface="Trebuchet MS"/>
                <a:cs typeface="Trebuchet MS"/>
              </a:rPr>
              <a:t>es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794567" y="968438"/>
            <a:ext cx="4186554" cy="1021080"/>
            <a:chOff x="4794567" y="968438"/>
            <a:chExt cx="4186554" cy="1021080"/>
          </a:xfrm>
        </p:grpSpPr>
        <p:sp>
          <p:nvSpPr>
            <p:cNvPr id="5" name="object 5" descr=""/>
            <p:cNvSpPr/>
            <p:nvPr/>
          </p:nvSpPr>
          <p:spPr>
            <a:xfrm>
              <a:off x="4797424" y="971295"/>
              <a:ext cx="4180840" cy="1015365"/>
            </a:xfrm>
            <a:custGeom>
              <a:avLst/>
              <a:gdLst/>
              <a:ahLst/>
              <a:cxnLst/>
              <a:rect l="l" t="t" r="r" b="b"/>
              <a:pathLst>
                <a:path w="4180840" h="1015364">
                  <a:moveTo>
                    <a:pt x="3811143" y="0"/>
                  </a:moveTo>
                  <a:lnTo>
                    <a:pt x="369315" y="0"/>
                  </a:lnTo>
                  <a:lnTo>
                    <a:pt x="322990" y="2875"/>
                  </a:lnTo>
                  <a:lnTo>
                    <a:pt x="278382" y="11271"/>
                  </a:lnTo>
                  <a:lnTo>
                    <a:pt x="235837" y="24842"/>
                  </a:lnTo>
                  <a:lnTo>
                    <a:pt x="195701" y="43243"/>
                  </a:lnTo>
                  <a:lnTo>
                    <a:pt x="158320" y="66128"/>
                  </a:lnTo>
                  <a:lnTo>
                    <a:pt x="124040" y="93152"/>
                  </a:lnTo>
                  <a:lnTo>
                    <a:pt x="93208" y="123969"/>
                  </a:lnTo>
                  <a:lnTo>
                    <a:pt x="66170" y="158235"/>
                  </a:lnTo>
                  <a:lnTo>
                    <a:pt x="43272" y="195602"/>
                  </a:lnTo>
                  <a:lnTo>
                    <a:pt x="24859" y="235727"/>
                  </a:lnTo>
                  <a:lnTo>
                    <a:pt x="11279" y="278263"/>
                  </a:lnTo>
                  <a:lnTo>
                    <a:pt x="2877" y="322866"/>
                  </a:lnTo>
                  <a:lnTo>
                    <a:pt x="0" y="369188"/>
                  </a:lnTo>
                  <a:lnTo>
                    <a:pt x="0" y="646049"/>
                  </a:lnTo>
                  <a:lnTo>
                    <a:pt x="2877" y="692371"/>
                  </a:lnTo>
                  <a:lnTo>
                    <a:pt x="11279" y="736974"/>
                  </a:lnTo>
                  <a:lnTo>
                    <a:pt x="24859" y="779510"/>
                  </a:lnTo>
                  <a:lnTo>
                    <a:pt x="43272" y="819635"/>
                  </a:lnTo>
                  <a:lnTo>
                    <a:pt x="66170" y="857002"/>
                  </a:lnTo>
                  <a:lnTo>
                    <a:pt x="93208" y="891268"/>
                  </a:lnTo>
                  <a:lnTo>
                    <a:pt x="124040" y="922085"/>
                  </a:lnTo>
                  <a:lnTo>
                    <a:pt x="158320" y="949109"/>
                  </a:lnTo>
                  <a:lnTo>
                    <a:pt x="195701" y="971994"/>
                  </a:lnTo>
                  <a:lnTo>
                    <a:pt x="235837" y="990395"/>
                  </a:lnTo>
                  <a:lnTo>
                    <a:pt x="278382" y="1003966"/>
                  </a:lnTo>
                  <a:lnTo>
                    <a:pt x="322990" y="1012362"/>
                  </a:lnTo>
                  <a:lnTo>
                    <a:pt x="369315" y="1015237"/>
                  </a:lnTo>
                  <a:lnTo>
                    <a:pt x="3811143" y="1015237"/>
                  </a:lnTo>
                  <a:lnTo>
                    <a:pt x="3857441" y="1012362"/>
                  </a:lnTo>
                  <a:lnTo>
                    <a:pt x="3902026" y="1003966"/>
                  </a:lnTo>
                  <a:lnTo>
                    <a:pt x="3944552" y="990395"/>
                  </a:lnTo>
                  <a:lnTo>
                    <a:pt x="3984672" y="971994"/>
                  </a:lnTo>
                  <a:lnTo>
                    <a:pt x="4022041" y="949109"/>
                  </a:lnTo>
                  <a:lnTo>
                    <a:pt x="4056311" y="922085"/>
                  </a:lnTo>
                  <a:lnTo>
                    <a:pt x="4087135" y="891268"/>
                  </a:lnTo>
                  <a:lnTo>
                    <a:pt x="4114168" y="857002"/>
                  </a:lnTo>
                  <a:lnTo>
                    <a:pt x="4137063" y="819635"/>
                  </a:lnTo>
                  <a:lnTo>
                    <a:pt x="4155473" y="779510"/>
                  </a:lnTo>
                  <a:lnTo>
                    <a:pt x="4169052" y="736974"/>
                  </a:lnTo>
                  <a:lnTo>
                    <a:pt x="4177454" y="692371"/>
                  </a:lnTo>
                  <a:lnTo>
                    <a:pt x="4180331" y="646049"/>
                  </a:lnTo>
                  <a:lnTo>
                    <a:pt x="4180331" y="369188"/>
                  </a:lnTo>
                  <a:lnTo>
                    <a:pt x="4177454" y="322866"/>
                  </a:lnTo>
                  <a:lnTo>
                    <a:pt x="4169052" y="278263"/>
                  </a:lnTo>
                  <a:lnTo>
                    <a:pt x="4155473" y="235727"/>
                  </a:lnTo>
                  <a:lnTo>
                    <a:pt x="4137063" y="195602"/>
                  </a:lnTo>
                  <a:lnTo>
                    <a:pt x="4114168" y="158235"/>
                  </a:lnTo>
                  <a:lnTo>
                    <a:pt x="4087135" y="123969"/>
                  </a:lnTo>
                  <a:lnTo>
                    <a:pt x="4056311" y="93152"/>
                  </a:lnTo>
                  <a:lnTo>
                    <a:pt x="4022041" y="66128"/>
                  </a:lnTo>
                  <a:lnTo>
                    <a:pt x="3984672" y="43243"/>
                  </a:lnTo>
                  <a:lnTo>
                    <a:pt x="3944552" y="24842"/>
                  </a:lnTo>
                  <a:lnTo>
                    <a:pt x="3902026" y="11271"/>
                  </a:lnTo>
                  <a:lnTo>
                    <a:pt x="3857441" y="2875"/>
                  </a:lnTo>
                  <a:lnTo>
                    <a:pt x="3811143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97424" y="971295"/>
              <a:ext cx="4180840" cy="1015365"/>
            </a:xfrm>
            <a:custGeom>
              <a:avLst/>
              <a:gdLst/>
              <a:ahLst/>
              <a:cxnLst/>
              <a:rect l="l" t="t" r="r" b="b"/>
              <a:pathLst>
                <a:path w="4180840" h="1015364">
                  <a:moveTo>
                    <a:pt x="0" y="369188"/>
                  </a:moveTo>
                  <a:lnTo>
                    <a:pt x="2877" y="322866"/>
                  </a:lnTo>
                  <a:lnTo>
                    <a:pt x="11279" y="278263"/>
                  </a:lnTo>
                  <a:lnTo>
                    <a:pt x="24859" y="235727"/>
                  </a:lnTo>
                  <a:lnTo>
                    <a:pt x="43272" y="195602"/>
                  </a:lnTo>
                  <a:lnTo>
                    <a:pt x="66170" y="158235"/>
                  </a:lnTo>
                  <a:lnTo>
                    <a:pt x="93208" y="123969"/>
                  </a:lnTo>
                  <a:lnTo>
                    <a:pt x="124040" y="93152"/>
                  </a:lnTo>
                  <a:lnTo>
                    <a:pt x="158320" y="66128"/>
                  </a:lnTo>
                  <a:lnTo>
                    <a:pt x="195701" y="43243"/>
                  </a:lnTo>
                  <a:lnTo>
                    <a:pt x="235837" y="24842"/>
                  </a:lnTo>
                  <a:lnTo>
                    <a:pt x="278382" y="11271"/>
                  </a:lnTo>
                  <a:lnTo>
                    <a:pt x="322990" y="2875"/>
                  </a:lnTo>
                  <a:lnTo>
                    <a:pt x="369315" y="0"/>
                  </a:lnTo>
                  <a:lnTo>
                    <a:pt x="3811143" y="0"/>
                  </a:lnTo>
                  <a:lnTo>
                    <a:pt x="3857441" y="2875"/>
                  </a:lnTo>
                  <a:lnTo>
                    <a:pt x="3902026" y="11271"/>
                  </a:lnTo>
                  <a:lnTo>
                    <a:pt x="3944552" y="24842"/>
                  </a:lnTo>
                  <a:lnTo>
                    <a:pt x="3984672" y="43243"/>
                  </a:lnTo>
                  <a:lnTo>
                    <a:pt x="4022041" y="66128"/>
                  </a:lnTo>
                  <a:lnTo>
                    <a:pt x="4056311" y="93152"/>
                  </a:lnTo>
                  <a:lnTo>
                    <a:pt x="4087135" y="123969"/>
                  </a:lnTo>
                  <a:lnTo>
                    <a:pt x="4114168" y="158235"/>
                  </a:lnTo>
                  <a:lnTo>
                    <a:pt x="4137063" y="195602"/>
                  </a:lnTo>
                  <a:lnTo>
                    <a:pt x="4155473" y="235727"/>
                  </a:lnTo>
                  <a:lnTo>
                    <a:pt x="4169052" y="278263"/>
                  </a:lnTo>
                  <a:lnTo>
                    <a:pt x="4177454" y="322866"/>
                  </a:lnTo>
                  <a:lnTo>
                    <a:pt x="4180331" y="369188"/>
                  </a:lnTo>
                  <a:lnTo>
                    <a:pt x="4180331" y="646049"/>
                  </a:lnTo>
                  <a:lnTo>
                    <a:pt x="4177454" y="692371"/>
                  </a:lnTo>
                  <a:lnTo>
                    <a:pt x="4169052" y="736974"/>
                  </a:lnTo>
                  <a:lnTo>
                    <a:pt x="4155473" y="779510"/>
                  </a:lnTo>
                  <a:lnTo>
                    <a:pt x="4137063" y="819635"/>
                  </a:lnTo>
                  <a:lnTo>
                    <a:pt x="4114168" y="857002"/>
                  </a:lnTo>
                  <a:lnTo>
                    <a:pt x="4087135" y="891268"/>
                  </a:lnTo>
                  <a:lnTo>
                    <a:pt x="4056311" y="922085"/>
                  </a:lnTo>
                  <a:lnTo>
                    <a:pt x="4022041" y="949109"/>
                  </a:lnTo>
                  <a:lnTo>
                    <a:pt x="3984672" y="971994"/>
                  </a:lnTo>
                  <a:lnTo>
                    <a:pt x="3944552" y="990395"/>
                  </a:lnTo>
                  <a:lnTo>
                    <a:pt x="3902026" y="1003966"/>
                  </a:lnTo>
                  <a:lnTo>
                    <a:pt x="3857441" y="1012362"/>
                  </a:lnTo>
                  <a:lnTo>
                    <a:pt x="3811143" y="1015237"/>
                  </a:lnTo>
                  <a:lnTo>
                    <a:pt x="369315" y="1015237"/>
                  </a:lnTo>
                  <a:lnTo>
                    <a:pt x="322990" y="1012362"/>
                  </a:lnTo>
                  <a:lnTo>
                    <a:pt x="278382" y="1003966"/>
                  </a:lnTo>
                  <a:lnTo>
                    <a:pt x="235837" y="990395"/>
                  </a:lnTo>
                  <a:lnTo>
                    <a:pt x="195701" y="971994"/>
                  </a:lnTo>
                  <a:lnTo>
                    <a:pt x="158320" y="949109"/>
                  </a:lnTo>
                  <a:lnTo>
                    <a:pt x="124040" y="922085"/>
                  </a:lnTo>
                  <a:lnTo>
                    <a:pt x="93208" y="891268"/>
                  </a:lnTo>
                  <a:lnTo>
                    <a:pt x="66170" y="857002"/>
                  </a:lnTo>
                  <a:lnTo>
                    <a:pt x="43272" y="819635"/>
                  </a:lnTo>
                  <a:lnTo>
                    <a:pt x="24859" y="779510"/>
                  </a:lnTo>
                  <a:lnTo>
                    <a:pt x="11279" y="736974"/>
                  </a:lnTo>
                  <a:lnTo>
                    <a:pt x="2877" y="692371"/>
                  </a:lnTo>
                  <a:lnTo>
                    <a:pt x="0" y="646049"/>
                  </a:lnTo>
                  <a:lnTo>
                    <a:pt x="0" y="369188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270753" y="1073699"/>
            <a:ext cx="323215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5099"/>
              </a:lnSpc>
              <a:spcBef>
                <a:spcPts val="95"/>
              </a:spcBef>
            </a:pPr>
            <a:r>
              <a:rPr dirty="0" sz="1000" spc="-114">
                <a:latin typeface="Verdana"/>
                <a:cs typeface="Verdana"/>
              </a:rPr>
              <a:t>"2021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185">
                <a:latin typeface="Verdana"/>
                <a:cs typeface="Verdana"/>
              </a:rPr>
              <a:t>: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65">
                <a:latin typeface="Verdana"/>
                <a:cs typeface="Verdana"/>
              </a:rPr>
              <a:t>They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wanted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to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know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55">
                <a:latin typeface="Verdana"/>
                <a:cs typeface="Verdana"/>
              </a:rPr>
              <a:t>your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vaccination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status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see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60">
                <a:latin typeface="Verdana"/>
                <a:cs typeface="Verdana"/>
              </a:rPr>
              <a:t>your</a:t>
            </a:r>
            <a:r>
              <a:rPr dirty="0" sz="100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papers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to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allowed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to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 spc="-60">
                <a:latin typeface="Verdana"/>
                <a:cs typeface="Verdana"/>
              </a:rPr>
              <a:t>restaurants. </a:t>
            </a:r>
            <a:r>
              <a:rPr dirty="0" sz="1000" spc="-100">
                <a:latin typeface="Verdana"/>
                <a:cs typeface="Verdana"/>
              </a:rPr>
              <a:t>2023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185">
                <a:latin typeface="Verdana"/>
                <a:cs typeface="Verdana"/>
              </a:rPr>
              <a:t>:</a:t>
            </a:r>
            <a:r>
              <a:rPr dirty="0" sz="1000" spc="-60">
                <a:latin typeface="Verdana"/>
                <a:cs typeface="Verdana"/>
              </a:rPr>
              <a:t> </a:t>
            </a:r>
            <a:r>
              <a:rPr dirty="0" sz="1000" spc="-65">
                <a:latin typeface="Verdana"/>
                <a:cs typeface="Verdana"/>
              </a:rPr>
              <a:t>They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don't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want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you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to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know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vaccination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70">
                <a:latin typeface="Verdana"/>
                <a:cs typeface="Verdana"/>
              </a:rPr>
              <a:t>status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someone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who</a:t>
            </a:r>
            <a:r>
              <a:rPr dirty="0" sz="1000" spc="-6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died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suddenly."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88979" y="3426142"/>
            <a:ext cx="4186554" cy="1021080"/>
            <a:chOff x="4788979" y="3426142"/>
            <a:chExt cx="4186554" cy="1021080"/>
          </a:xfrm>
        </p:grpSpPr>
        <p:sp>
          <p:nvSpPr>
            <p:cNvPr id="9" name="object 9" descr=""/>
            <p:cNvSpPr/>
            <p:nvPr/>
          </p:nvSpPr>
          <p:spPr>
            <a:xfrm>
              <a:off x="4791836" y="3428999"/>
              <a:ext cx="4180840" cy="1015365"/>
            </a:xfrm>
            <a:custGeom>
              <a:avLst/>
              <a:gdLst/>
              <a:ahLst/>
              <a:cxnLst/>
              <a:rect l="l" t="t" r="r" b="b"/>
              <a:pathLst>
                <a:path w="4180840" h="1015364">
                  <a:moveTo>
                    <a:pt x="3811142" y="0"/>
                  </a:moveTo>
                  <a:lnTo>
                    <a:pt x="369315" y="0"/>
                  </a:lnTo>
                  <a:lnTo>
                    <a:pt x="322990" y="2875"/>
                  </a:lnTo>
                  <a:lnTo>
                    <a:pt x="278382" y="11271"/>
                  </a:lnTo>
                  <a:lnTo>
                    <a:pt x="235837" y="24842"/>
                  </a:lnTo>
                  <a:lnTo>
                    <a:pt x="195701" y="43243"/>
                  </a:lnTo>
                  <a:lnTo>
                    <a:pt x="158320" y="66128"/>
                  </a:lnTo>
                  <a:lnTo>
                    <a:pt x="124040" y="93152"/>
                  </a:lnTo>
                  <a:lnTo>
                    <a:pt x="93208" y="123969"/>
                  </a:lnTo>
                  <a:lnTo>
                    <a:pt x="66170" y="158235"/>
                  </a:lnTo>
                  <a:lnTo>
                    <a:pt x="43272" y="195602"/>
                  </a:lnTo>
                  <a:lnTo>
                    <a:pt x="24859" y="235727"/>
                  </a:lnTo>
                  <a:lnTo>
                    <a:pt x="11279" y="278263"/>
                  </a:lnTo>
                  <a:lnTo>
                    <a:pt x="2877" y="322866"/>
                  </a:lnTo>
                  <a:lnTo>
                    <a:pt x="0" y="369188"/>
                  </a:lnTo>
                  <a:lnTo>
                    <a:pt x="0" y="646061"/>
                  </a:lnTo>
                  <a:lnTo>
                    <a:pt x="2877" y="692374"/>
                  </a:lnTo>
                  <a:lnTo>
                    <a:pt x="11279" y="736971"/>
                  </a:lnTo>
                  <a:lnTo>
                    <a:pt x="24859" y="779504"/>
                  </a:lnTo>
                  <a:lnTo>
                    <a:pt x="43272" y="819628"/>
                  </a:lnTo>
                  <a:lnTo>
                    <a:pt x="66170" y="856997"/>
                  </a:lnTo>
                  <a:lnTo>
                    <a:pt x="93208" y="891265"/>
                  </a:lnTo>
                  <a:lnTo>
                    <a:pt x="124040" y="922087"/>
                  </a:lnTo>
                  <a:lnTo>
                    <a:pt x="158320" y="949116"/>
                  </a:lnTo>
                  <a:lnTo>
                    <a:pt x="195701" y="972006"/>
                  </a:lnTo>
                  <a:lnTo>
                    <a:pt x="235837" y="990412"/>
                  </a:lnTo>
                  <a:lnTo>
                    <a:pt x="278382" y="1003988"/>
                  </a:lnTo>
                  <a:lnTo>
                    <a:pt x="322990" y="1012386"/>
                  </a:lnTo>
                  <a:lnTo>
                    <a:pt x="369315" y="1015263"/>
                  </a:lnTo>
                  <a:lnTo>
                    <a:pt x="3811142" y="1015263"/>
                  </a:lnTo>
                  <a:lnTo>
                    <a:pt x="3857441" y="1012386"/>
                  </a:lnTo>
                  <a:lnTo>
                    <a:pt x="3902026" y="1003988"/>
                  </a:lnTo>
                  <a:lnTo>
                    <a:pt x="3944552" y="990412"/>
                  </a:lnTo>
                  <a:lnTo>
                    <a:pt x="3984672" y="972006"/>
                  </a:lnTo>
                  <a:lnTo>
                    <a:pt x="4022041" y="949116"/>
                  </a:lnTo>
                  <a:lnTo>
                    <a:pt x="4056311" y="922087"/>
                  </a:lnTo>
                  <a:lnTo>
                    <a:pt x="4087135" y="891265"/>
                  </a:lnTo>
                  <a:lnTo>
                    <a:pt x="4114168" y="856997"/>
                  </a:lnTo>
                  <a:lnTo>
                    <a:pt x="4137063" y="819628"/>
                  </a:lnTo>
                  <a:lnTo>
                    <a:pt x="4155473" y="779504"/>
                  </a:lnTo>
                  <a:lnTo>
                    <a:pt x="4169052" y="736971"/>
                  </a:lnTo>
                  <a:lnTo>
                    <a:pt x="4177454" y="692374"/>
                  </a:lnTo>
                  <a:lnTo>
                    <a:pt x="4180332" y="646061"/>
                  </a:lnTo>
                  <a:lnTo>
                    <a:pt x="4180332" y="369188"/>
                  </a:lnTo>
                  <a:lnTo>
                    <a:pt x="4177454" y="322866"/>
                  </a:lnTo>
                  <a:lnTo>
                    <a:pt x="4169052" y="278263"/>
                  </a:lnTo>
                  <a:lnTo>
                    <a:pt x="4155473" y="235727"/>
                  </a:lnTo>
                  <a:lnTo>
                    <a:pt x="4137063" y="195602"/>
                  </a:lnTo>
                  <a:lnTo>
                    <a:pt x="4114168" y="158235"/>
                  </a:lnTo>
                  <a:lnTo>
                    <a:pt x="4087135" y="123969"/>
                  </a:lnTo>
                  <a:lnTo>
                    <a:pt x="4056311" y="93152"/>
                  </a:lnTo>
                  <a:lnTo>
                    <a:pt x="4022041" y="66128"/>
                  </a:lnTo>
                  <a:lnTo>
                    <a:pt x="3984672" y="43243"/>
                  </a:lnTo>
                  <a:lnTo>
                    <a:pt x="3944552" y="24842"/>
                  </a:lnTo>
                  <a:lnTo>
                    <a:pt x="3902026" y="11271"/>
                  </a:lnTo>
                  <a:lnTo>
                    <a:pt x="3857441" y="2875"/>
                  </a:lnTo>
                  <a:lnTo>
                    <a:pt x="3811142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91836" y="3428999"/>
              <a:ext cx="4180840" cy="1015365"/>
            </a:xfrm>
            <a:custGeom>
              <a:avLst/>
              <a:gdLst/>
              <a:ahLst/>
              <a:cxnLst/>
              <a:rect l="l" t="t" r="r" b="b"/>
              <a:pathLst>
                <a:path w="4180840" h="1015364">
                  <a:moveTo>
                    <a:pt x="0" y="369188"/>
                  </a:moveTo>
                  <a:lnTo>
                    <a:pt x="2877" y="322866"/>
                  </a:lnTo>
                  <a:lnTo>
                    <a:pt x="11279" y="278263"/>
                  </a:lnTo>
                  <a:lnTo>
                    <a:pt x="24859" y="235727"/>
                  </a:lnTo>
                  <a:lnTo>
                    <a:pt x="43272" y="195602"/>
                  </a:lnTo>
                  <a:lnTo>
                    <a:pt x="66170" y="158235"/>
                  </a:lnTo>
                  <a:lnTo>
                    <a:pt x="93208" y="123969"/>
                  </a:lnTo>
                  <a:lnTo>
                    <a:pt x="124040" y="93152"/>
                  </a:lnTo>
                  <a:lnTo>
                    <a:pt x="158320" y="66128"/>
                  </a:lnTo>
                  <a:lnTo>
                    <a:pt x="195701" y="43243"/>
                  </a:lnTo>
                  <a:lnTo>
                    <a:pt x="235837" y="24842"/>
                  </a:lnTo>
                  <a:lnTo>
                    <a:pt x="278382" y="11271"/>
                  </a:lnTo>
                  <a:lnTo>
                    <a:pt x="322990" y="2875"/>
                  </a:lnTo>
                  <a:lnTo>
                    <a:pt x="369315" y="0"/>
                  </a:lnTo>
                  <a:lnTo>
                    <a:pt x="3811142" y="0"/>
                  </a:lnTo>
                  <a:lnTo>
                    <a:pt x="3857441" y="2875"/>
                  </a:lnTo>
                  <a:lnTo>
                    <a:pt x="3902026" y="11271"/>
                  </a:lnTo>
                  <a:lnTo>
                    <a:pt x="3944552" y="24842"/>
                  </a:lnTo>
                  <a:lnTo>
                    <a:pt x="3984672" y="43243"/>
                  </a:lnTo>
                  <a:lnTo>
                    <a:pt x="4022041" y="66128"/>
                  </a:lnTo>
                  <a:lnTo>
                    <a:pt x="4056311" y="93152"/>
                  </a:lnTo>
                  <a:lnTo>
                    <a:pt x="4087135" y="123969"/>
                  </a:lnTo>
                  <a:lnTo>
                    <a:pt x="4114168" y="158235"/>
                  </a:lnTo>
                  <a:lnTo>
                    <a:pt x="4137063" y="195602"/>
                  </a:lnTo>
                  <a:lnTo>
                    <a:pt x="4155473" y="235727"/>
                  </a:lnTo>
                  <a:lnTo>
                    <a:pt x="4169052" y="278263"/>
                  </a:lnTo>
                  <a:lnTo>
                    <a:pt x="4177454" y="322866"/>
                  </a:lnTo>
                  <a:lnTo>
                    <a:pt x="4180332" y="369188"/>
                  </a:lnTo>
                  <a:lnTo>
                    <a:pt x="4180332" y="646061"/>
                  </a:lnTo>
                  <a:lnTo>
                    <a:pt x="4177454" y="692374"/>
                  </a:lnTo>
                  <a:lnTo>
                    <a:pt x="4169052" y="736971"/>
                  </a:lnTo>
                  <a:lnTo>
                    <a:pt x="4155473" y="779504"/>
                  </a:lnTo>
                  <a:lnTo>
                    <a:pt x="4137063" y="819628"/>
                  </a:lnTo>
                  <a:lnTo>
                    <a:pt x="4114168" y="856997"/>
                  </a:lnTo>
                  <a:lnTo>
                    <a:pt x="4087135" y="891265"/>
                  </a:lnTo>
                  <a:lnTo>
                    <a:pt x="4056311" y="922087"/>
                  </a:lnTo>
                  <a:lnTo>
                    <a:pt x="4022041" y="949116"/>
                  </a:lnTo>
                  <a:lnTo>
                    <a:pt x="3984672" y="972006"/>
                  </a:lnTo>
                  <a:lnTo>
                    <a:pt x="3944552" y="990412"/>
                  </a:lnTo>
                  <a:lnTo>
                    <a:pt x="3902026" y="1003988"/>
                  </a:lnTo>
                  <a:lnTo>
                    <a:pt x="3857441" y="1012386"/>
                  </a:lnTo>
                  <a:lnTo>
                    <a:pt x="3811142" y="1015263"/>
                  </a:lnTo>
                  <a:lnTo>
                    <a:pt x="369315" y="1015263"/>
                  </a:lnTo>
                  <a:lnTo>
                    <a:pt x="322990" y="1012386"/>
                  </a:lnTo>
                  <a:lnTo>
                    <a:pt x="278382" y="1003988"/>
                  </a:lnTo>
                  <a:lnTo>
                    <a:pt x="235837" y="990412"/>
                  </a:lnTo>
                  <a:lnTo>
                    <a:pt x="195701" y="972006"/>
                  </a:lnTo>
                  <a:lnTo>
                    <a:pt x="158320" y="949116"/>
                  </a:lnTo>
                  <a:lnTo>
                    <a:pt x="124040" y="922087"/>
                  </a:lnTo>
                  <a:lnTo>
                    <a:pt x="93208" y="891265"/>
                  </a:lnTo>
                  <a:lnTo>
                    <a:pt x="66170" y="856997"/>
                  </a:lnTo>
                  <a:lnTo>
                    <a:pt x="43272" y="819628"/>
                  </a:lnTo>
                  <a:lnTo>
                    <a:pt x="24859" y="779504"/>
                  </a:lnTo>
                  <a:lnTo>
                    <a:pt x="11279" y="736971"/>
                  </a:lnTo>
                  <a:lnTo>
                    <a:pt x="2877" y="692374"/>
                  </a:lnTo>
                  <a:lnTo>
                    <a:pt x="0" y="646061"/>
                  </a:lnTo>
                  <a:lnTo>
                    <a:pt x="0" y="369188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243829" y="3436788"/>
            <a:ext cx="3274060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5099"/>
              </a:lnSpc>
              <a:spcBef>
                <a:spcPts val="95"/>
              </a:spcBef>
            </a:pPr>
            <a:r>
              <a:rPr dirty="0" sz="1000" spc="-114">
                <a:latin typeface="Verdana"/>
                <a:cs typeface="Verdana"/>
              </a:rPr>
              <a:t>"2021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185">
                <a:latin typeface="Verdana"/>
                <a:cs typeface="Verdana"/>
              </a:rPr>
              <a:t>: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Querían </a:t>
            </a:r>
            <a:r>
              <a:rPr dirty="0" sz="1000" spc="-25">
                <a:latin typeface="Verdana"/>
                <a:cs typeface="Verdana"/>
              </a:rPr>
              <a:t>saber </a:t>
            </a:r>
            <a:r>
              <a:rPr dirty="0" sz="1000" spc="-90">
                <a:latin typeface="Verdana"/>
                <a:cs typeface="Verdana"/>
              </a:rPr>
              <a:t>su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estado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vacunación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65">
                <a:latin typeface="Verdana"/>
                <a:cs typeface="Verdana"/>
              </a:rPr>
              <a:t>y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ver </a:t>
            </a:r>
            <a:r>
              <a:rPr dirty="0" sz="1000" spc="-120">
                <a:latin typeface="Verdana"/>
                <a:cs typeface="Verdana"/>
              </a:rPr>
              <a:t>sus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papeles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se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65">
                <a:latin typeface="Verdana"/>
                <a:cs typeface="Verdana"/>
              </a:rPr>
              <a:t>les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permita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 spc="-110">
                <a:latin typeface="Verdana"/>
                <a:cs typeface="Verdana"/>
              </a:rPr>
              <a:t>ir</a:t>
            </a:r>
            <a:r>
              <a:rPr dirty="0" sz="1000" spc="-60">
                <a:latin typeface="Verdana"/>
                <a:cs typeface="Verdana"/>
              </a:rPr>
              <a:t> </a:t>
            </a:r>
            <a:r>
              <a:rPr dirty="0" sz="1000" spc="75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los </a:t>
            </a:r>
            <a:r>
              <a:rPr dirty="0" sz="1000" spc="-50">
                <a:latin typeface="Verdana"/>
                <a:cs typeface="Verdana"/>
              </a:rPr>
              <a:t>restaurantes.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100">
                <a:latin typeface="Verdana"/>
                <a:cs typeface="Verdana"/>
              </a:rPr>
              <a:t>2023</a:t>
            </a:r>
            <a:r>
              <a:rPr dirty="0" sz="1000" spc="-65">
                <a:latin typeface="Verdana"/>
                <a:cs typeface="Verdana"/>
              </a:rPr>
              <a:t> </a:t>
            </a:r>
            <a:r>
              <a:rPr dirty="0" sz="1000" spc="-185">
                <a:latin typeface="Verdana"/>
                <a:cs typeface="Verdana"/>
              </a:rPr>
              <a:t>: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quieren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que</a:t>
            </a:r>
            <a:r>
              <a:rPr dirty="0" sz="1000" spc="-35">
                <a:latin typeface="Verdana"/>
                <a:cs typeface="Verdana"/>
              </a:rPr>
              <a:t> usted </a:t>
            </a:r>
            <a:r>
              <a:rPr dirty="0" sz="1000">
                <a:latin typeface="Verdana"/>
                <a:cs typeface="Verdana"/>
              </a:rPr>
              <a:t>sepa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el </a:t>
            </a:r>
            <a:r>
              <a:rPr dirty="0" sz="1000">
                <a:latin typeface="Verdana"/>
                <a:cs typeface="Verdana"/>
              </a:rPr>
              <a:t>estado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 vacunación de </a:t>
            </a:r>
            <a:r>
              <a:rPr dirty="0" sz="1000" spc="-10">
                <a:latin typeface="Verdana"/>
                <a:cs typeface="Verdana"/>
              </a:rPr>
              <a:t>alguien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que </a:t>
            </a:r>
            <a:r>
              <a:rPr dirty="0" sz="1000" spc="-55">
                <a:latin typeface="Verdana"/>
                <a:cs typeface="Verdana"/>
              </a:rPr>
              <a:t>murió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de </a:t>
            </a:r>
            <a:r>
              <a:rPr dirty="0" sz="1000" spc="-10">
                <a:latin typeface="Verdana"/>
                <a:cs typeface="Verdana"/>
              </a:rPr>
              <a:t>repente."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62623" y="1123378"/>
            <a:ext cx="4181475" cy="866140"/>
            <a:chOff x="162623" y="1123378"/>
            <a:chExt cx="4181475" cy="866140"/>
          </a:xfrm>
        </p:grpSpPr>
        <p:sp>
          <p:nvSpPr>
            <p:cNvPr id="14" name="object 14" descr=""/>
            <p:cNvSpPr/>
            <p:nvPr/>
          </p:nvSpPr>
          <p:spPr>
            <a:xfrm>
              <a:off x="165481" y="1126236"/>
              <a:ext cx="4175760" cy="860425"/>
            </a:xfrm>
            <a:custGeom>
              <a:avLst/>
              <a:gdLst/>
              <a:ahLst/>
              <a:cxnLst/>
              <a:rect l="l" t="t" r="r" b="b"/>
              <a:pathLst>
                <a:path w="4175760" h="860425">
                  <a:moveTo>
                    <a:pt x="3862578" y="0"/>
                  </a:moveTo>
                  <a:lnTo>
                    <a:pt x="312851" y="0"/>
                  </a:lnTo>
                  <a:lnTo>
                    <a:pt x="266620" y="3392"/>
                  </a:lnTo>
                  <a:lnTo>
                    <a:pt x="222495" y="13246"/>
                  </a:lnTo>
                  <a:lnTo>
                    <a:pt x="180961" y="29078"/>
                  </a:lnTo>
                  <a:lnTo>
                    <a:pt x="142500" y="50403"/>
                  </a:lnTo>
                  <a:lnTo>
                    <a:pt x="107597" y="76736"/>
                  </a:lnTo>
                  <a:lnTo>
                    <a:pt x="76737" y="107594"/>
                  </a:lnTo>
                  <a:lnTo>
                    <a:pt x="50402" y="142493"/>
                  </a:lnTo>
                  <a:lnTo>
                    <a:pt x="29077" y="180947"/>
                  </a:lnTo>
                  <a:lnTo>
                    <a:pt x="13245" y="222472"/>
                  </a:lnTo>
                  <a:lnTo>
                    <a:pt x="3392" y="266585"/>
                  </a:lnTo>
                  <a:lnTo>
                    <a:pt x="0" y="312800"/>
                  </a:lnTo>
                  <a:lnTo>
                    <a:pt x="0" y="547497"/>
                  </a:lnTo>
                  <a:lnTo>
                    <a:pt x="3392" y="593712"/>
                  </a:lnTo>
                  <a:lnTo>
                    <a:pt x="13245" y="637825"/>
                  </a:lnTo>
                  <a:lnTo>
                    <a:pt x="29077" y="679350"/>
                  </a:lnTo>
                  <a:lnTo>
                    <a:pt x="50402" y="717804"/>
                  </a:lnTo>
                  <a:lnTo>
                    <a:pt x="76737" y="752703"/>
                  </a:lnTo>
                  <a:lnTo>
                    <a:pt x="107597" y="783561"/>
                  </a:lnTo>
                  <a:lnTo>
                    <a:pt x="142500" y="809894"/>
                  </a:lnTo>
                  <a:lnTo>
                    <a:pt x="180961" y="831219"/>
                  </a:lnTo>
                  <a:lnTo>
                    <a:pt x="222495" y="847051"/>
                  </a:lnTo>
                  <a:lnTo>
                    <a:pt x="266620" y="856905"/>
                  </a:lnTo>
                  <a:lnTo>
                    <a:pt x="312851" y="860297"/>
                  </a:lnTo>
                  <a:lnTo>
                    <a:pt x="3862578" y="860297"/>
                  </a:lnTo>
                  <a:lnTo>
                    <a:pt x="3908793" y="856905"/>
                  </a:lnTo>
                  <a:lnTo>
                    <a:pt x="3952906" y="847051"/>
                  </a:lnTo>
                  <a:lnTo>
                    <a:pt x="3994431" y="831219"/>
                  </a:lnTo>
                  <a:lnTo>
                    <a:pt x="4032885" y="809894"/>
                  </a:lnTo>
                  <a:lnTo>
                    <a:pt x="4067784" y="783561"/>
                  </a:lnTo>
                  <a:lnTo>
                    <a:pt x="4098642" y="752703"/>
                  </a:lnTo>
                  <a:lnTo>
                    <a:pt x="4124975" y="717804"/>
                  </a:lnTo>
                  <a:lnTo>
                    <a:pt x="4146300" y="679350"/>
                  </a:lnTo>
                  <a:lnTo>
                    <a:pt x="4162132" y="637825"/>
                  </a:lnTo>
                  <a:lnTo>
                    <a:pt x="4171986" y="593712"/>
                  </a:lnTo>
                  <a:lnTo>
                    <a:pt x="4175379" y="547497"/>
                  </a:lnTo>
                  <a:lnTo>
                    <a:pt x="4175379" y="312800"/>
                  </a:lnTo>
                  <a:lnTo>
                    <a:pt x="4171986" y="266585"/>
                  </a:lnTo>
                  <a:lnTo>
                    <a:pt x="4162132" y="222472"/>
                  </a:lnTo>
                  <a:lnTo>
                    <a:pt x="4146300" y="180947"/>
                  </a:lnTo>
                  <a:lnTo>
                    <a:pt x="4124975" y="142493"/>
                  </a:lnTo>
                  <a:lnTo>
                    <a:pt x="4098642" y="107594"/>
                  </a:lnTo>
                  <a:lnTo>
                    <a:pt x="4067784" y="76736"/>
                  </a:lnTo>
                  <a:lnTo>
                    <a:pt x="4032885" y="50403"/>
                  </a:lnTo>
                  <a:lnTo>
                    <a:pt x="3994431" y="29078"/>
                  </a:lnTo>
                  <a:lnTo>
                    <a:pt x="3952906" y="13246"/>
                  </a:lnTo>
                  <a:lnTo>
                    <a:pt x="3908793" y="3392"/>
                  </a:lnTo>
                  <a:lnTo>
                    <a:pt x="3862578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5481" y="1126236"/>
              <a:ext cx="4175760" cy="860425"/>
            </a:xfrm>
            <a:custGeom>
              <a:avLst/>
              <a:gdLst/>
              <a:ahLst/>
              <a:cxnLst/>
              <a:rect l="l" t="t" r="r" b="b"/>
              <a:pathLst>
                <a:path w="4175760" h="860425">
                  <a:moveTo>
                    <a:pt x="0" y="312800"/>
                  </a:moveTo>
                  <a:lnTo>
                    <a:pt x="3392" y="266585"/>
                  </a:lnTo>
                  <a:lnTo>
                    <a:pt x="13245" y="222472"/>
                  </a:lnTo>
                  <a:lnTo>
                    <a:pt x="29077" y="180947"/>
                  </a:lnTo>
                  <a:lnTo>
                    <a:pt x="50402" y="142493"/>
                  </a:lnTo>
                  <a:lnTo>
                    <a:pt x="76737" y="107594"/>
                  </a:lnTo>
                  <a:lnTo>
                    <a:pt x="107597" y="76736"/>
                  </a:lnTo>
                  <a:lnTo>
                    <a:pt x="142500" y="50403"/>
                  </a:lnTo>
                  <a:lnTo>
                    <a:pt x="180961" y="29078"/>
                  </a:lnTo>
                  <a:lnTo>
                    <a:pt x="222495" y="13246"/>
                  </a:lnTo>
                  <a:lnTo>
                    <a:pt x="266620" y="3392"/>
                  </a:lnTo>
                  <a:lnTo>
                    <a:pt x="312851" y="0"/>
                  </a:lnTo>
                  <a:lnTo>
                    <a:pt x="3862578" y="0"/>
                  </a:lnTo>
                  <a:lnTo>
                    <a:pt x="3908793" y="3392"/>
                  </a:lnTo>
                  <a:lnTo>
                    <a:pt x="3952906" y="13246"/>
                  </a:lnTo>
                  <a:lnTo>
                    <a:pt x="3994431" y="29078"/>
                  </a:lnTo>
                  <a:lnTo>
                    <a:pt x="4032885" y="50403"/>
                  </a:lnTo>
                  <a:lnTo>
                    <a:pt x="4067784" y="76736"/>
                  </a:lnTo>
                  <a:lnTo>
                    <a:pt x="4098642" y="107594"/>
                  </a:lnTo>
                  <a:lnTo>
                    <a:pt x="4124975" y="142493"/>
                  </a:lnTo>
                  <a:lnTo>
                    <a:pt x="4146300" y="180947"/>
                  </a:lnTo>
                  <a:lnTo>
                    <a:pt x="4162132" y="222472"/>
                  </a:lnTo>
                  <a:lnTo>
                    <a:pt x="4171986" y="266585"/>
                  </a:lnTo>
                  <a:lnTo>
                    <a:pt x="4175379" y="312800"/>
                  </a:lnTo>
                  <a:lnTo>
                    <a:pt x="4175379" y="547497"/>
                  </a:lnTo>
                  <a:lnTo>
                    <a:pt x="4171986" y="593712"/>
                  </a:lnTo>
                  <a:lnTo>
                    <a:pt x="4162132" y="637825"/>
                  </a:lnTo>
                  <a:lnTo>
                    <a:pt x="4146300" y="679350"/>
                  </a:lnTo>
                  <a:lnTo>
                    <a:pt x="4124975" y="717804"/>
                  </a:lnTo>
                  <a:lnTo>
                    <a:pt x="4098642" y="752703"/>
                  </a:lnTo>
                  <a:lnTo>
                    <a:pt x="4067784" y="783561"/>
                  </a:lnTo>
                  <a:lnTo>
                    <a:pt x="4032885" y="809894"/>
                  </a:lnTo>
                  <a:lnTo>
                    <a:pt x="3994431" y="831219"/>
                  </a:lnTo>
                  <a:lnTo>
                    <a:pt x="3952906" y="847051"/>
                  </a:lnTo>
                  <a:lnTo>
                    <a:pt x="3908793" y="856905"/>
                  </a:lnTo>
                  <a:lnTo>
                    <a:pt x="3862578" y="860297"/>
                  </a:lnTo>
                  <a:lnTo>
                    <a:pt x="312851" y="860297"/>
                  </a:lnTo>
                  <a:lnTo>
                    <a:pt x="266620" y="856905"/>
                  </a:lnTo>
                  <a:lnTo>
                    <a:pt x="222495" y="847051"/>
                  </a:lnTo>
                  <a:lnTo>
                    <a:pt x="180961" y="831219"/>
                  </a:lnTo>
                  <a:lnTo>
                    <a:pt x="142500" y="809894"/>
                  </a:lnTo>
                  <a:lnTo>
                    <a:pt x="107597" y="783561"/>
                  </a:lnTo>
                  <a:lnTo>
                    <a:pt x="76737" y="752703"/>
                  </a:lnTo>
                  <a:lnTo>
                    <a:pt x="50402" y="717804"/>
                  </a:lnTo>
                  <a:lnTo>
                    <a:pt x="29077" y="679350"/>
                  </a:lnTo>
                  <a:lnTo>
                    <a:pt x="13245" y="637825"/>
                  </a:lnTo>
                  <a:lnTo>
                    <a:pt x="3392" y="593712"/>
                  </a:lnTo>
                  <a:lnTo>
                    <a:pt x="0" y="547497"/>
                  </a:lnTo>
                  <a:lnTo>
                    <a:pt x="0" y="312800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41095" y="1246149"/>
            <a:ext cx="3226435" cy="597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000" spc="-65">
                <a:solidFill>
                  <a:srgbClr val="1F1F34"/>
                </a:solidFill>
                <a:latin typeface="Verdana"/>
                <a:cs typeface="Verdana"/>
              </a:rPr>
              <a:t>"No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tengo</a:t>
            </a:r>
            <a:r>
              <a:rPr dirty="0" sz="10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idea,</a:t>
            </a:r>
            <a:r>
              <a:rPr dirty="0" sz="1000" spc="-7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pero</a:t>
            </a:r>
            <a:r>
              <a:rPr dirty="0" sz="10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25">
                <a:solidFill>
                  <a:srgbClr val="1F1F34"/>
                </a:solidFill>
                <a:latin typeface="Verdana"/>
                <a:cs typeface="Verdana"/>
              </a:rPr>
              <a:t>si</a:t>
            </a:r>
            <a:r>
              <a:rPr dirty="0" sz="10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ya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1F1F34"/>
                </a:solidFill>
                <a:latin typeface="Verdana"/>
                <a:cs typeface="Verdana"/>
              </a:rPr>
              <a:t>se</a:t>
            </a:r>
            <a:r>
              <a:rPr dirty="0" sz="1000" spc="-7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ha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vacunado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1F1F34"/>
                </a:solidFill>
                <a:latin typeface="Verdana"/>
                <a:cs typeface="Verdana"/>
              </a:rPr>
              <a:t>el</a:t>
            </a:r>
            <a:r>
              <a:rPr dirty="0" sz="10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Verdana"/>
                <a:cs typeface="Verdana"/>
              </a:rPr>
              <a:t>92%de </a:t>
            </a:r>
            <a:r>
              <a:rPr dirty="0" sz="1000" spc="-80">
                <a:solidFill>
                  <a:srgbClr val="1F1F34"/>
                </a:solidFill>
                <a:latin typeface="Verdana"/>
                <a:cs typeface="Verdana"/>
              </a:rPr>
              <a:t>los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1F1F34"/>
                </a:solidFill>
                <a:latin typeface="Verdana"/>
                <a:cs typeface="Verdana"/>
              </a:rPr>
              <a:t>Españoles,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75">
                <a:solidFill>
                  <a:srgbClr val="1F1F34"/>
                </a:solidFill>
                <a:latin typeface="Verdana"/>
                <a:cs typeface="Verdana"/>
              </a:rPr>
              <a:t>mi</a:t>
            </a:r>
            <a:r>
              <a:rPr dirty="0" sz="1000" spc="-3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1F1F34"/>
                </a:solidFill>
                <a:latin typeface="Verdana"/>
                <a:cs typeface="Verdana"/>
              </a:rPr>
              <a:t>intuición</a:t>
            </a:r>
            <a:r>
              <a:rPr dirty="0" sz="1000" spc="-5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me</a:t>
            </a:r>
            <a:r>
              <a:rPr dirty="0" sz="1000" spc="-4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dice</a:t>
            </a:r>
            <a:r>
              <a:rPr dirty="0" sz="1000" spc="-2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que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no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hace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Verdana"/>
                <a:cs typeface="Verdana"/>
              </a:rPr>
              <a:t>falta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la</a:t>
            </a:r>
            <a:r>
              <a:rPr dirty="0" sz="10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obligación."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62623" y="3414966"/>
            <a:ext cx="4175760" cy="864235"/>
            <a:chOff x="162623" y="3414966"/>
            <a:chExt cx="4175760" cy="864235"/>
          </a:xfrm>
        </p:grpSpPr>
        <p:sp>
          <p:nvSpPr>
            <p:cNvPr id="18" name="object 18" descr=""/>
            <p:cNvSpPr/>
            <p:nvPr/>
          </p:nvSpPr>
          <p:spPr>
            <a:xfrm>
              <a:off x="165481" y="3417823"/>
              <a:ext cx="4170045" cy="858519"/>
            </a:xfrm>
            <a:custGeom>
              <a:avLst/>
              <a:gdLst/>
              <a:ahLst/>
              <a:cxnLst/>
              <a:rect l="l" t="t" r="r" b="b"/>
              <a:pathLst>
                <a:path w="4170045" h="858520">
                  <a:moveTo>
                    <a:pt x="3857625" y="0"/>
                  </a:moveTo>
                  <a:lnTo>
                    <a:pt x="312115" y="0"/>
                  </a:lnTo>
                  <a:lnTo>
                    <a:pt x="265992" y="3386"/>
                  </a:lnTo>
                  <a:lnTo>
                    <a:pt x="221971" y="13222"/>
                  </a:lnTo>
                  <a:lnTo>
                    <a:pt x="180535" y="29024"/>
                  </a:lnTo>
                  <a:lnTo>
                    <a:pt x="142164" y="50308"/>
                  </a:lnTo>
                  <a:lnTo>
                    <a:pt x="107344" y="76591"/>
                  </a:lnTo>
                  <a:lnTo>
                    <a:pt x="76556" y="107388"/>
                  </a:lnTo>
                  <a:lnTo>
                    <a:pt x="50283" y="142217"/>
                  </a:lnTo>
                  <a:lnTo>
                    <a:pt x="29008" y="180593"/>
                  </a:lnTo>
                  <a:lnTo>
                    <a:pt x="13214" y="222032"/>
                  </a:lnTo>
                  <a:lnTo>
                    <a:pt x="3384" y="266051"/>
                  </a:lnTo>
                  <a:lnTo>
                    <a:pt x="0" y="312166"/>
                  </a:lnTo>
                  <a:lnTo>
                    <a:pt x="0" y="546226"/>
                  </a:lnTo>
                  <a:lnTo>
                    <a:pt x="3384" y="592349"/>
                  </a:lnTo>
                  <a:lnTo>
                    <a:pt x="13214" y="636371"/>
                  </a:lnTo>
                  <a:lnTo>
                    <a:pt x="29008" y="677809"/>
                  </a:lnTo>
                  <a:lnTo>
                    <a:pt x="50283" y="716181"/>
                  </a:lnTo>
                  <a:lnTo>
                    <a:pt x="76556" y="751003"/>
                  </a:lnTo>
                  <a:lnTo>
                    <a:pt x="107344" y="781793"/>
                  </a:lnTo>
                  <a:lnTo>
                    <a:pt x="142164" y="808067"/>
                  </a:lnTo>
                  <a:lnTo>
                    <a:pt x="180535" y="829343"/>
                  </a:lnTo>
                  <a:lnTo>
                    <a:pt x="221971" y="845139"/>
                  </a:lnTo>
                  <a:lnTo>
                    <a:pt x="265992" y="854970"/>
                  </a:lnTo>
                  <a:lnTo>
                    <a:pt x="312115" y="858354"/>
                  </a:lnTo>
                  <a:lnTo>
                    <a:pt x="3857625" y="858354"/>
                  </a:lnTo>
                  <a:lnTo>
                    <a:pt x="3903768" y="854970"/>
                  </a:lnTo>
                  <a:lnTo>
                    <a:pt x="3947805" y="845139"/>
                  </a:lnTo>
                  <a:lnTo>
                    <a:pt x="3989252" y="829343"/>
                  </a:lnTo>
                  <a:lnTo>
                    <a:pt x="4027629" y="808067"/>
                  </a:lnTo>
                  <a:lnTo>
                    <a:pt x="4062453" y="781793"/>
                  </a:lnTo>
                  <a:lnTo>
                    <a:pt x="4093242" y="751003"/>
                  </a:lnTo>
                  <a:lnTo>
                    <a:pt x="4119514" y="716181"/>
                  </a:lnTo>
                  <a:lnTo>
                    <a:pt x="4140787" y="677809"/>
                  </a:lnTo>
                  <a:lnTo>
                    <a:pt x="4156579" y="636371"/>
                  </a:lnTo>
                  <a:lnTo>
                    <a:pt x="4166407" y="592349"/>
                  </a:lnTo>
                  <a:lnTo>
                    <a:pt x="4169791" y="546226"/>
                  </a:lnTo>
                  <a:lnTo>
                    <a:pt x="4169791" y="312166"/>
                  </a:lnTo>
                  <a:lnTo>
                    <a:pt x="4166407" y="266051"/>
                  </a:lnTo>
                  <a:lnTo>
                    <a:pt x="4156579" y="222032"/>
                  </a:lnTo>
                  <a:lnTo>
                    <a:pt x="4140787" y="180593"/>
                  </a:lnTo>
                  <a:lnTo>
                    <a:pt x="4119514" y="142217"/>
                  </a:lnTo>
                  <a:lnTo>
                    <a:pt x="4093242" y="107388"/>
                  </a:lnTo>
                  <a:lnTo>
                    <a:pt x="4062453" y="76591"/>
                  </a:lnTo>
                  <a:lnTo>
                    <a:pt x="4027629" y="50308"/>
                  </a:lnTo>
                  <a:lnTo>
                    <a:pt x="3989252" y="29024"/>
                  </a:lnTo>
                  <a:lnTo>
                    <a:pt x="3947805" y="13222"/>
                  </a:lnTo>
                  <a:lnTo>
                    <a:pt x="3903768" y="3386"/>
                  </a:lnTo>
                  <a:lnTo>
                    <a:pt x="3857625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5481" y="3417823"/>
              <a:ext cx="4170045" cy="858519"/>
            </a:xfrm>
            <a:custGeom>
              <a:avLst/>
              <a:gdLst/>
              <a:ahLst/>
              <a:cxnLst/>
              <a:rect l="l" t="t" r="r" b="b"/>
              <a:pathLst>
                <a:path w="4170045" h="858520">
                  <a:moveTo>
                    <a:pt x="0" y="312166"/>
                  </a:moveTo>
                  <a:lnTo>
                    <a:pt x="3384" y="266051"/>
                  </a:lnTo>
                  <a:lnTo>
                    <a:pt x="13214" y="222032"/>
                  </a:lnTo>
                  <a:lnTo>
                    <a:pt x="29008" y="180593"/>
                  </a:lnTo>
                  <a:lnTo>
                    <a:pt x="50283" y="142217"/>
                  </a:lnTo>
                  <a:lnTo>
                    <a:pt x="76556" y="107388"/>
                  </a:lnTo>
                  <a:lnTo>
                    <a:pt x="107344" y="76591"/>
                  </a:lnTo>
                  <a:lnTo>
                    <a:pt x="142164" y="50308"/>
                  </a:lnTo>
                  <a:lnTo>
                    <a:pt x="180535" y="29024"/>
                  </a:lnTo>
                  <a:lnTo>
                    <a:pt x="221971" y="13222"/>
                  </a:lnTo>
                  <a:lnTo>
                    <a:pt x="265992" y="3386"/>
                  </a:lnTo>
                  <a:lnTo>
                    <a:pt x="312115" y="0"/>
                  </a:lnTo>
                  <a:lnTo>
                    <a:pt x="3857625" y="0"/>
                  </a:lnTo>
                  <a:lnTo>
                    <a:pt x="3903768" y="3386"/>
                  </a:lnTo>
                  <a:lnTo>
                    <a:pt x="3947805" y="13222"/>
                  </a:lnTo>
                  <a:lnTo>
                    <a:pt x="3989252" y="29024"/>
                  </a:lnTo>
                  <a:lnTo>
                    <a:pt x="4027629" y="50308"/>
                  </a:lnTo>
                  <a:lnTo>
                    <a:pt x="4062453" y="76591"/>
                  </a:lnTo>
                  <a:lnTo>
                    <a:pt x="4093242" y="107388"/>
                  </a:lnTo>
                  <a:lnTo>
                    <a:pt x="4119514" y="142217"/>
                  </a:lnTo>
                  <a:lnTo>
                    <a:pt x="4140787" y="180593"/>
                  </a:lnTo>
                  <a:lnTo>
                    <a:pt x="4156579" y="222032"/>
                  </a:lnTo>
                  <a:lnTo>
                    <a:pt x="4166407" y="266051"/>
                  </a:lnTo>
                  <a:lnTo>
                    <a:pt x="4169791" y="312166"/>
                  </a:lnTo>
                  <a:lnTo>
                    <a:pt x="4169791" y="546226"/>
                  </a:lnTo>
                  <a:lnTo>
                    <a:pt x="4166407" y="592349"/>
                  </a:lnTo>
                  <a:lnTo>
                    <a:pt x="4156579" y="636371"/>
                  </a:lnTo>
                  <a:lnTo>
                    <a:pt x="4140787" y="677809"/>
                  </a:lnTo>
                  <a:lnTo>
                    <a:pt x="4119514" y="716181"/>
                  </a:lnTo>
                  <a:lnTo>
                    <a:pt x="4093242" y="751003"/>
                  </a:lnTo>
                  <a:lnTo>
                    <a:pt x="4062453" y="781793"/>
                  </a:lnTo>
                  <a:lnTo>
                    <a:pt x="4027629" y="808067"/>
                  </a:lnTo>
                  <a:lnTo>
                    <a:pt x="3989252" y="829343"/>
                  </a:lnTo>
                  <a:lnTo>
                    <a:pt x="3947805" y="845139"/>
                  </a:lnTo>
                  <a:lnTo>
                    <a:pt x="3903768" y="854970"/>
                  </a:lnTo>
                  <a:lnTo>
                    <a:pt x="3857625" y="858354"/>
                  </a:lnTo>
                  <a:lnTo>
                    <a:pt x="312115" y="858354"/>
                  </a:lnTo>
                  <a:lnTo>
                    <a:pt x="265992" y="854970"/>
                  </a:lnTo>
                  <a:lnTo>
                    <a:pt x="221971" y="845139"/>
                  </a:lnTo>
                  <a:lnTo>
                    <a:pt x="180535" y="829343"/>
                  </a:lnTo>
                  <a:lnTo>
                    <a:pt x="142164" y="808067"/>
                  </a:lnTo>
                  <a:lnTo>
                    <a:pt x="107344" y="781793"/>
                  </a:lnTo>
                  <a:lnTo>
                    <a:pt x="76556" y="751003"/>
                  </a:lnTo>
                  <a:lnTo>
                    <a:pt x="50283" y="716181"/>
                  </a:lnTo>
                  <a:lnTo>
                    <a:pt x="29008" y="677809"/>
                  </a:lnTo>
                  <a:lnTo>
                    <a:pt x="13214" y="636371"/>
                  </a:lnTo>
                  <a:lnTo>
                    <a:pt x="3384" y="592349"/>
                  </a:lnTo>
                  <a:lnTo>
                    <a:pt x="0" y="546226"/>
                  </a:lnTo>
                  <a:lnTo>
                    <a:pt x="0" y="312166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81964" y="3537102"/>
            <a:ext cx="3337560" cy="597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25099"/>
              </a:lnSpc>
              <a:spcBef>
                <a:spcPts val="100"/>
              </a:spcBef>
            </a:pPr>
            <a:r>
              <a:rPr dirty="0" sz="1000" spc="-195">
                <a:solidFill>
                  <a:srgbClr val="1F1F34"/>
                </a:solidFill>
                <a:latin typeface="Verdana"/>
                <a:cs typeface="Verdana"/>
              </a:rPr>
              <a:t>"I</a:t>
            </a:r>
            <a:r>
              <a:rPr dirty="0" sz="10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have</a:t>
            </a:r>
            <a:r>
              <a:rPr dirty="0" sz="10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no</a:t>
            </a:r>
            <a:r>
              <a:rPr dirty="0" sz="10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idea,</a:t>
            </a:r>
            <a:r>
              <a:rPr dirty="0" sz="10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but</a:t>
            </a:r>
            <a:r>
              <a:rPr dirty="0" sz="1000" spc="-5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1F1F34"/>
                </a:solidFill>
                <a:latin typeface="Verdana"/>
                <a:cs typeface="Verdana"/>
              </a:rPr>
              <a:t>if</a:t>
            </a:r>
            <a:r>
              <a:rPr dirty="0" sz="1000" spc="-10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80">
                <a:solidFill>
                  <a:srgbClr val="1F1F34"/>
                </a:solidFill>
                <a:latin typeface="Verdana"/>
                <a:cs typeface="Verdana"/>
              </a:rPr>
              <a:t>92%</a:t>
            </a:r>
            <a:r>
              <a:rPr dirty="0" sz="10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Verdana"/>
                <a:cs typeface="Verdana"/>
              </a:rPr>
              <a:t>of</a:t>
            </a:r>
            <a:r>
              <a:rPr dirty="0" sz="10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the</a:t>
            </a:r>
            <a:r>
              <a:rPr dirty="0" sz="10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Spaniards</a:t>
            </a:r>
            <a:r>
              <a:rPr dirty="0" sz="10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1F1F34"/>
                </a:solidFill>
                <a:latin typeface="Verdana"/>
                <a:cs typeface="Verdana"/>
              </a:rPr>
              <a:t>have already</a:t>
            </a:r>
            <a:r>
              <a:rPr dirty="0" sz="1000" spc="-5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been</a:t>
            </a:r>
            <a:r>
              <a:rPr dirty="0" sz="1000" spc="-3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1F1F34"/>
                </a:solidFill>
                <a:latin typeface="Verdana"/>
                <a:cs typeface="Verdana"/>
              </a:rPr>
              <a:t>vaccinated,</a:t>
            </a:r>
            <a:r>
              <a:rPr dirty="0" sz="1000" spc="-5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1F1F34"/>
                </a:solidFill>
                <a:latin typeface="Verdana"/>
                <a:cs typeface="Verdana"/>
              </a:rPr>
              <a:t>my</a:t>
            </a:r>
            <a:r>
              <a:rPr dirty="0" sz="1000" spc="-4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1F1F34"/>
                </a:solidFill>
                <a:latin typeface="Verdana"/>
                <a:cs typeface="Verdana"/>
              </a:rPr>
              <a:t>intuition</a:t>
            </a:r>
            <a:r>
              <a:rPr dirty="0" sz="1000" spc="-80">
                <a:solidFill>
                  <a:srgbClr val="1F1F34"/>
                </a:solidFill>
                <a:latin typeface="Verdana"/>
                <a:cs typeface="Verdana"/>
              </a:rPr>
              <a:t> tells</a:t>
            </a:r>
            <a:r>
              <a:rPr dirty="0" sz="1000" spc="-7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me</a:t>
            </a:r>
            <a:r>
              <a:rPr dirty="0" sz="1000" spc="-5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1F1F34"/>
                </a:solidFill>
                <a:latin typeface="Verdana"/>
                <a:cs typeface="Verdana"/>
              </a:rPr>
              <a:t>that</a:t>
            </a:r>
            <a:r>
              <a:rPr dirty="0" sz="10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1F1F34"/>
                </a:solidFill>
                <a:latin typeface="Verdana"/>
                <a:cs typeface="Verdana"/>
              </a:rPr>
              <a:t>the obligation</a:t>
            </a:r>
            <a:r>
              <a:rPr dirty="0" sz="10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1F1F34"/>
                </a:solidFill>
                <a:latin typeface="Verdana"/>
                <a:cs typeface="Verdana"/>
              </a:rPr>
              <a:t>is</a:t>
            </a:r>
            <a:r>
              <a:rPr dirty="0" sz="10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1F1F34"/>
                </a:solidFill>
                <a:latin typeface="Verdana"/>
                <a:cs typeface="Verdana"/>
              </a:rPr>
              <a:t>not</a:t>
            </a:r>
            <a:r>
              <a:rPr dirty="0" sz="10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Verdana"/>
                <a:cs typeface="Verdana"/>
              </a:rPr>
              <a:t>necessary."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97051" y="2573274"/>
            <a:ext cx="20205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 i="1">
                <a:solidFill>
                  <a:srgbClr val="37364D"/>
                </a:solidFill>
                <a:latin typeface="Trebuchet MS"/>
                <a:cs typeface="Trebuchet MS"/>
              </a:rPr>
              <a:t>Helsinki-</a:t>
            </a:r>
            <a:r>
              <a:rPr dirty="0" sz="1100" spc="50" b="1" i="1">
                <a:solidFill>
                  <a:srgbClr val="37364D"/>
                </a:solidFill>
                <a:latin typeface="Trebuchet MS"/>
                <a:cs typeface="Trebuchet MS"/>
              </a:rPr>
              <a:t>NLP/opus-</a:t>
            </a:r>
            <a:r>
              <a:rPr dirty="0" sz="1100" spc="70" b="1" i="1">
                <a:solidFill>
                  <a:srgbClr val="37364D"/>
                </a:solidFill>
                <a:latin typeface="Trebuchet MS"/>
                <a:cs typeface="Trebuchet MS"/>
              </a:rPr>
              <a:t>mt-</a:t>
            </a:r>
            <a:r>
              <a:rPr dirty="0" sz="1100" spc="75" b="1" i="1">
                <a:solidFill>
                  <a:srgbClr val="C00000"/>
                </a:solidFill>
                <a:latin typeface="Trebuchet MS"/>
                <a:cs typeface="Trebuchet MS"/>
              </a:rPr>
              <a:t>es</a:t>
            </a:r>
            <a:r>
              <a:rPr dirty="0" sz="1100" spc="75" b="1" i="1">
                <a:solidFill>
                  <a:srgbClr val="37364D"/>
                </a:solidFill>
                <a:latin typeface="Trebuchet MS"/>
                <a:cs typeface="Trebuchet MS"/>
              </a:rPr>
              <a:t>-</a:t>
            </a:r>
            <a:r>
              <a:rPr dirty="0" sz="1100" spc="-25" b="1" i="1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258822" y="2010029"/>
            <a:ext cx="0" cy="594995"/>
          </a:xfrm>
          <a:custGeom>
            <a:avLst/>
            <a:gdLst/>
            <a:ahLst/>
            <a:cxnLst/>
            <a:rect l="l" t="t" r="r" b="b"/>
            <a:pathLst>
              <a:path w="0" h="594994">
                <a:moveTo>
                  <a:pt x="0" y="0"/>
                </a:moveTo>
                <a:lnTo>
                  <a:pt x="0" y="594868"/>
                </a:lnTo>
              </a:path>
            </a:pathLst>
          </a:custGeom>
          <a:ln w="28575">
            <a:solidFill>
              <a:srgbClr val="888F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211197" y="2816225"/>
            <a:ext cx="85725" cy="578485"/>
          </a:xfrm>
          <a:custGeom>
            <a:avLst/>
            <a:gdLst/>
            <a:ahLst/>
            <a:cxnLst/>
            <a:rect l="l" t="t" r="r" b="b"/>
            <a:pathLst>
              <a:path w="85725" h="578485">
                <a:moveTo>
                  <a:pt x="0" y="491998"/>
                </a:moveTo>
                <a:lnTo>
                  <a:pt x="42036" y="578104"/>
                </a:lnTo>
                <a:lnTo>
                  <a:pt x="78563" y="506856"/>
                </a:lnTo>
                <a:lnTo>
                  <a:pt x="56895" y="506856"/>
                </a:lnTo>
                <a:lnTo>
                  <a:pt x="28320" y="506602"/>
                </a:lnTo>
                <a:lnTo>
                  <a:pt x="28455" y="492887"/>
                </a:lnTo>
                <a:lnTo>
                  <a:pt x="28460" y="492293"/>
                </a:lnTo>
                <a:lnTo>
                  <a:pt x="0" y="491998"/>
                </a:lnTo>
                <a:close/>
              </a:path>
              <a:path w="85725" h="578485">
                <a:moveTo>
                  <a:pt x="28460" y="492293"/>
                </a:moveTo>
                <a:lnTo>
                  <a:pt x="28320" y="506602"/>
                </a:lnTo>
                <a:lnTo>
                  <a:pt x="56895" y="506856"/>
                </a:lnTo>
                <a:lnTo>
                  <a:pt x="57032" y="492887"/>
                </a:lnTo>
                <a:lnTo>
                  <a:pt x="57035" y="492589"/>
                </a:lnTo>
                <a:lnTo>
                  <a:pt x="28460" y="492293"/>
                </a:lnTo>
                <a:close/>
              </a:path>
              <a:path w="85725" h="578485">
                <a:moveTo>
                  <a:pt x="57035" y="492589"/>
                </a:moveTo>
                <a:lnTo>
                  <a:pt x="56898" y="506602"/>
                </a:lnTo>
                <a:lnTo>
                  <a:pt x="56895" y="506856"/>
                </a:lnTo>
                <a:lnTo>
                  <a:pt x="78563" y="506856"/>
                </a:lnTo>
                <a:lnTo>
                  <a:pt x="85725" y="492887"/>
                </a:lnTo>
                <a:lnTo>
                  <a:pt x="57035" y="492589"/>
                </a:lnTo>
                <a:close/>
              </a:path>
              <a:path w="85725" h="578485">
                <a:moveTo>
                  <a:pt x="33273" y="0"/>
                </a:moveTo>
                <a:lnTo>
                  <a:pt x="28463" y="491998"/>
                </a:lnTo>
                <a:lnTo>
                  <a:pt x="28460" y="492293"/>
                </a:lnTo>
                <a:lnTo>
                  <a:pt x="57035" y="492589"/>
                </a:lnTo>
                <a:lnTo>
                  <a:pt x="61848" y="381"/>
                </a:lnTo>
                <a:lnTo>
                  <a:pt x="33273" y="0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883018" y="2010791"/>
            <a:ext cx="2540" cy="578485"/>
          </a:xfrm>
          <a:custGeom>
            <a:avLst/>
            <a:gdLst/>
            <a:ahLst/>
            <a:cxnLst/>
            <a:rect l="l" t="t" r="r" b="b"/>
            <a:pathLst>
              <a:path w="2540" h="578485">
                <a:moveTo>
                  <a:pt x="0" y="0"/>
                </a:moveTo>
                <a:lnTo>
                  <a:pt x="2412" y="577976"/>
                </a:lnTo>
              </a:path>
            </a:pathLst>
          </a:custGeom>
          <a:ln w="28575">
            <a:solidFill>
              <a:srgbClr val="888F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6853681" y="2816225"/>
            <a:ext cx="85725" cy="586105"/>
          </a:xfrm>
          <a:custGeom>
            <a:avLst/>
            <a:gdLst/>
            <a:ahLst/>
            <a:cxnLst/>
            <a:rect l="l" t="t" r="r" b="b"/>
            <a:pathLst>
              <a:path w="85725" h="586104">
                <a:moveTo>
                  <a:pt x="28539" y="500465"/>
                </a:moveTo>
                <a:lnTo>
                  <a:pt x="0" y="500761"/>
                </a:lnTo>
                <a:lnTo>
                  <a:pt x="43815" y="586105"/>
                </a:lnTo>
                <a:lnTo>
                  <a:pt x="78503" y="514731"/>
                </a:lnTo>
                <a:lnTo>
                  <a:pt x="28701" y="514731"/>
                </a:lnTo>
                <a:lnTo>
                  <a:pt x="28543" y="500761"/>
                </a:lnTo>
                <a:lnTo>
                  <a:pt x="28539" y="500465"/>
                </a:lnTo>
                <a:close/>
              </a:path>
              <a:path w="85725" h="586104">
                <a:moveTo>
                  <a:pt x="57114" y="500168"/>
                </a:moveTo>
                <a:lnTo>
                  <a:pt x="28539" y="500465"/>
                </a:lnTo>
                <a:lnTo>
                  <a:pt x="28699" y="514476"/>
                </a:lnTo>
                <a:lnTo>
                  <a:pt x="28701" y="514731"/>
                </a:lnTo>
                <a:lnTo>
                  <a:pt x="57276" y="514476"/>
                </a:lnTo>
                <a:lnTo>
                  <a:pt x="57121" y="500761"/>
                </a:lnTo>
                <a:lnTo>
                  <a:pt x="57114" y="500168"/>
                </a:lnTo>
                <a:close/>
              </a:path>
              <a:path w="85725" h="586104">
                <a:moveTo>
                  <a:pt x="85725" y="499872"/>
                </a:moveTo>
                <a:lnTo>
                  <a:pt x="57114" y="500168"/>
                </a:lnTo>
                <a:lnTo>
                  <a:pt x="57276" y="514476"/>
                </a:lnTo>
                <a:lnTo>
                  <a:pt x="28701" y="514731"/>
                </a:lnTo>
                <a:lnTo>
                  <a:pt x="78503" y="514731"/>
                </a:lnTo>
                <a:lnTo>
                  <a:pt x="85725" y="499872"/>
                </a:lnTo>
                <a:close/>
              </a:path>
              <a:path w="85725" h="586104">
                <a:moveTo>
                  <a:pt x="51435" y="0"/>
                </a:moveTo>
                <a:lnTo>
                  <a:pt x="22860" y="381"/>
                </a:lnTo>
                <a:lnTo>
                  <a:pt x="28533" y="499872"/>
                </a:lnTo>
                <a:lnTo>
                  <a:pt x="28539" y="500465"/>
                </a:lnTo>
                <a:lnTo>
                  <a:pt x="57114" y="500168"/>
                </a:lnTo>
                <a:lnTo>
                  <a:pt x="51439" y="381"/>
                </a:lnTo>
                <a:lnTo>
                  <a:pt x="51435" y="0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420749" y="818245"/>
            <a:ext cx="163258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75" i="1">
                <a:latin typeface="Verdana"/>
                <a:cs typeface="Verdana"/>
              </a:rPr>
              <a:t>Spanish</a:t>
            </a:r>
            <a:r>
              <a:rPr dirty="0" sz="1500" spc="-105" i="1">
                <a:latin typeface="Verdana"/>
                <a:cs typeface="Verdana"/>
              </a:rPr>
              <a:t> </a:t>
            </a:r>
            <a:r>
              <a:rPr dirty="0" sz="1550">
                <a:latin typeface="Wingdings"/>
                <a:cs typeface="Wingdings"/>
              </a:rPr>
              <a:t></a:t>
            </a:r>
            <a:r>
              <a:rPr dirty="0" sz="1550">
                <a:latin typeface="Times New Roman"/>
                <a:cs typeface="Times New Roman"/>
              </a:rPr>
              <a:t> </a:t>
            </a:r>
            <a:r>
              <a:rPr dirty="0" sz="1500" spc="-75" i="1">
                <a:latin typeface="Verdana"/>
                <a:cs typeface="Verdana"/>
              </a:rPr>
              <a:t>English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74409" y="656701"/>
            <a:ext cx="163068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95" i="1">
                <a:latin typeface="Verdana"/>
                <a:cs typeface="Verdana"/>
              </a:rPr>
              <a:t>English</a:t>
            </a:r>
            <a:r>
              <a:rPr dirty="0" sz="1500" spc="-125" i="1">
                <a:latin typeface="Verdana"/>
                <a:cs typeface="Verdana"/>
              </a:rPr>
              <a:t> </a:t>
            </a:r>
            <a:r>
              <a:rPr dirty="0" sz="1550">
                <a:latin typeface="Wingdings"/>
                <a:cs typeface="Wingdings"/>
              </a:rPr>
              <a:t></a:t>
            </a:r>
            <a:r>
              <a:rPr dirty="0" sz="1550" spc="45">
                <a:latin typeface="Times New Roman"/>
                <a:cs typeface="Times New Roman"/>
              </a:rPr>
              <a:t> </a:t>
            </a:r>
            <a:r>
              <a:rPr dirty="0" sz="1500" spc="-60" i="1">
                <a:latin typeface="Verdana"/>
                <a:cs typeface="Verdana"/>
              </a:rPr>
              <a:t>Spanish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589779" y="699516"/>
            <a:ext cx="0" cy="4032885"/>
          </a:xfrm>
          <a:custGeom>
            <a:avLst/>
            <a:gdLst/>
            <a:ahLst/>
            <a:cxnLst/>
            <a:rect l="l" t="t" r="r" b="b"/>
            <a:pathLst>
              <a:path w="0" h="4032885">
                <a:moveTo>
                  <a:pt x="0" y="0"/>
                </a:moveTo>
                <a:lnTo>
                  <a:pt x="0" y="4032478"/>
                </a:lnTo>
              </a:path>
            </a:pathLst>
          </a:custGeom>
          <a:ln w="1270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35" y="148589"/>
            <a:ext cx="503047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160"/>
              <a:t>1</a:t>
            </a:r>
            <a:r>
              <a:rPr dirty="0" sz="2000" spc="-20"/>
              <a:t> 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 spc="-85"/>
              <a:t>Experiments</a:t>
            </a:r>
            <a:r>
              <a:rPr dirty="0" sz="2000" spc="-60"/>
              <a:t> </a:t>
            </a:r>
            <a:r>
              <a:rPr dirty="0" sz="2000"/>
              <a:t>on</a:t>
            </a:r>
            <a:r>
              <a:rPr dirty="0" sz="2000" spc="-30"/>
              <a:t> </a:t>
            </a:r>
            <a:r>
              <a:rPr dirty="0" sz="2000" spc="-75"/>
              <a:t>the</a:t>
            </a:r>
            <a:r>
              <a:rPr dirty="0" sz="2000" spc="-40"/>
              <a:t> </a:t>
            </a:r>
            <a:r>
              <a:rPr dirty="0" sz="2000" spc="-150"/>
              <a:t>Train</a:t>
            </a:r>
            <a:r>
              <a:rPr dirty="0" sz="2000" spc="-20"/>
              <a:t> Dataset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762" y="962714"/>
            <a:ext cx="3981166" cy="35637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4509" y="964996"/>
            <a:ext cx="3986492" cy="339392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961514" y="512829"/>
            <a:ext cx="5207000" cy="55816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4494530" algn="l"/>
              </a:tabLst>
            </a:pPr>
            <a:r>
              <a:rPr dirty="0" sz="1500" spc="-10" i="1">
                <a:latin typeface="Verdana"/>
                <a:cs typeface="Verdana"/>
              </a:rPr>
              <a:t>English</a:t>
            </a:r>
            <a:r>
              <a:rPr dirty="0" sz="1500" i="1">
                <a:latin typeface="Verdana"/>
                <a:cs typeface="Verdana"/>
              </a:rPr>
              <a:t>	</a:t>
            </a:r>
            <a:r>
              <a:rPr dirty="0" sz="1500" spc="-65" i="1">
                <a:latin typeface="Verdana"/>
                <a:cs typeface="Verdana"/>
              </a:rPr>
              <a:t>Spanish</a:t>
            </a:r>
            <a:endParaRPr sz="1500">
              <a:latin typeface="Verdana"/>
              <a:cs typeface="Verdana"/>
            </a:endParaRPr>
          </a:p>
          <a:p>
            <a:pPr marL="264795">
              <a:lnSpc>
                <a:spcPct val="100000"/>
              </a:lnSpc>
              <a:spcBef>
                <a:spcPts val="500"/>
              </a:spcBef>
              <a:tabLst>
                <a:tab pos="4780280" algn="l"/>
              </a:tabLst>
            </a:pPr>
            <a:r>
              <a:rPr dirty="0" sz="800" spc="-50">
                <a:latin typeface="Calibri"/>
                <a:cs typeface="Calibri"/>
              </a:rPr>
              <a:t>*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-50">
                <a:latin typeface="Calibri"/>
                <a:cs typeface="Calibri"/>
              </a:rPr>
              <a:t>*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277164" y="4684877"/>
            <a:ext cx="13569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75">
                <a:solidFill>
                  <a:srgbClr val="585858"/>
                </a:solidFill>
                <a:latin typeface="Verdana"/>
                <a:cs typeface="Verdana"/>
              </a:rPr>
              <a:t>DA*</a:t>
            </a:r>
            <a:r>
              <a:rPr dirty="0" sz="900" spc="1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900" spc="-204">
                <a:solidFill>
                  <a:srgbClr val="585858"/>
                </a:solidFill>
                <a:latin typeface="Verdana"/>
                <a:cs typeface="Verdana"/>
              </a:rPr>
              <a:t>=</a:t>
            </a:r>
            <a:r>
              <a:rPr dirty="0" sz="900" spc="-4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900">
                <a:solidFill>
                  <a:srgbClr val="585858"/>
                </a:solidFill>
                <a:latin typeface="Verdana"/>
                <a:cs typeface="Verdana"/>
              </a:rPr>
              <a:t>Data</a:t>
            </a:r>
            <a:r>
              <a:rPr dirty="0" sz="900" spc="-4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Verdana"/>
                <a:cs typeface="Verdana"/>
              </a:rPr>
              <a:t>Augmented</a:t>
            </a:r>
            <a:endParaRPr sz="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733" y="86995"/>
            <a:ext cx="32429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/>
              <a:t> </a:t>
            </a:r>
            <a:r>
              <a:rPr dirty="0" sz="2000" spc="-160"/>
              <a:t>1</a:t>
            </a:r>
            <a:r>
              <a:rPr dirty="0" sz="2000"/>
              <a:t> </a:t>
            </a:r>
            <a:r>
              <a:rPr dirty="0" sz="2000" spc="-285"/>
              <a:t>–</a:t>
            </a:r>
            <a:r>
              <a:rPr dirty="0" sz="2000" spc="10"/>
              <a:t> </a:t>
            </a:r>
            <a:r>
              <a:rPr dirty="0" sz="2000" spc="-90"/>
              <a:t>Submitted</a:t>
            </a:r>
            <a:r>
              <a:rPr dirty="0" sz="2000" spc="-25"/>
              <a:t> </a:t>
            </a:r>
            <a:r>
              <a:rPr dirty="0" sz="2000" spc="-10"/>
              <a:t>Models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589266" y="2297765"/>
            <a:ext cx="1276350" cy="5080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300" spc="-70" b="1">
                <a:solidFill>
                  <a:srgbClr val="17171A"/>
                </a:solidFill>
                <a:latin typeface="Tahoma"/>
                <a:cs typeface="Tahoma"/>
              </a:rPr>
              <a:t>CONSPIRACY</a:t>
            </a:r>
            <a:r>
              <a:rPr dirty="0" sz="1300" spc="-35" b="1">
                <a:solidFill>
                  <a:srgbClr val="17171A"/>
                </a:solidFill>
                <a:latin typeface="Tahoma"/>
                <a:cs typeface="Tahoma"/>
              </a:rPr>
              <a:t> </a:t>
            </a:r>
            <a:r>
              <a:rPr dirty="0" sz="1300" spc="-120" b="1">
                <a:solidFill>
                  <a:srgbClr val="17171A"/>
                </a:solidFill>
                <a:latin typeface="Tahoma"/>
                <a:cs typeface="Tahoma"/>
              </a:rPr>
              <a:t>:</a:t>
            </a:r>
            <a:r>
              <a:rPr dirty="0" sz="1300" spc="-55" b="1">
                <a:solidFill>
                  <a:srgbClr val="17171A"/>
                </a:solidFill>
                <a:latin typeface="Tahoma"/>
                <a:cs typeface="Tahoma"/>
              </a:rPr>
              <a:t> </a:t>
            </a:r>
            <a:r>
              <a:rPr dirty="0" sz="1300" spc="-50" b="1">
                <a:solidFill>
                  <a:srgbClr val="17171A"/>
                </a:solidFill>
                <a:latin typeface="Tahoma"/>
                <a:cs typeface="Tahoma"/>
              </a:rPr>
              <a:t>0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300" spc="-125" b="1">
                <a:solidFill>
                  <a:srgbClr val="17171A"/>
                </a:solidFill>
                <a:latin typeface="Tahoma"/>
                <a:cs typeface="Tahoma"/>
              </a:rPr>
              <a:t>CRITICAL</a:t>
            </a:r>
            <a:r>
              <a:rPr dirty="0" sz="1300" spc="-35" b="1">
                <a:solidFill>
                  <a:srgbClr val="17171A"/>
                </a:solidFill>
                <a:latin typeface="Tahoma"/>
                <a:cs typeface="Tahoma"/>
              </a:rPr>
              <a:t> </a:t>
            </a:r>
            <a:r>
              <a:rPr dirty="0" sz="1300" spc="-120" b="1">
                <a:solidFill>
                  <a:srgbClr val="17171A"/>
                </a:solidFill>
                <a:latin typeface="Tahoma"/>
                <a:cs typeface="Tahoma"/>
              </a:rPr>
              <a:t>:</a:t>
            </a:r>
            <a:r>
              <a:rPr dirty="0" sz="1300" spc="-70" b="1">
                <a:solidFill>
                  <a:srgbClr val="17171A"/>
                </a:solidFill>
                <a:latin typeface="Tahoma"/>
                <a:cs typeface="Tahoma"/>
              </a:rPr>
              <a:t> </a:t>
            </a:r>
            <a:r>
              <a:rPr dirty="0" sz="1300" spc="-50" b="1">
                <a:solidFill>
                  <a:srgbClr val="17171A"/>
                </a:solidFill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32215" y="2791650"/>
            <a:ext cx="2083435" cy="593090"/>
            <a:chOff x="2232215" y="2791650"/>
            <a:chExt cx="2083435" cy="593090"/>
          </a:xfrm>
        </p:grpSpPr>
        <p:sp>
          <p:nvSpPr>
            <p:cNvPr id="6" name="object 6" descr=""/>
            <p:cNvSpPr/>
            <p:nvPr/>
          </p:nvSpPr>
          <p:spPr>
            <a:xfrm>
              <a:off x="2235072" y="2794508"/>
              <a:ext cx="2077720" cy="587375"/>
            </a:xfrm>
            <a:custGeom>
              <a:avLst/>
              <a:gdLst/>
              <a:ahLst/>
              <a:cxnLst/>
              <a:rect l="l" t="t" r="r" b="b"/>
              <a:pathLst>
                <a:path w="2077720" h="587375">
                  <a:moveTo>
                    <a:pt x="1849754" y="0"/>
                  </a:moveTo>
                  <a:lnTo>
                    <a:pt x="227329" y="0"/>
                  </a:lnTo>
                  <a:lnTo>
                    <a:pt x="181536" y="4616"/>
                  </a:lnTo>
                  <a:lnTo>
                    <a:pt x="138874" y="17857"/>
                  </a:lnTo>
                  <a:lnTo>
                    <a:pt x="100260" y="38810"/>
                  </a:lnTo>
                  <a:lnTo>
                    <a:pt x="66611" y="66563"/>
                  </a:lnTo>
                  <a:lnTo>
                    <a:pt x="38844" y="100204"/>
                  </a:lnTo>
                  <a:lnTo>
                    <a:pt x="17875" y="138820"/>
                  </a:lnTo>
                  <a:lnTo>
                    <a:pt x="4621" y="181500"/>
                  </a:lnTo>
                  <a:lnTo>
                    <a:pt x="0" y="227330"/>
                  </a:lnTo>
                  <a:lnTo>
                    <a:pt x="0" y="359664"/>
                  </a:lnTo>
                  <a:lnTo>
                    <a:pt x="4621" y="405493"/>
                  </a:lnTo>
                  <a:lnTo>
                    <a:pt x="17875" y="448173"/>
                  </a:lnTo>
                  <a:lnTo>
                    <a:pt x="38844" y="486789"/>
                  </a:lnTo>
                  <a:lnTo>
                    <a:pt x="66611" y="520430"/>
                  </a:lnTo>
                  <a:lnTo>
                    <a:pt x="100260" y="548183"/>
                  </a:lnTo>
                  <a:lnTo>
                    <a:pt x="138874" y="569136"/>
                  </a:lnTo>
                  <a:lnTo>
                    <a:pt x="181536" y="582377"/>
                  </a:lnTo>
                  <a:lnTo>
                    <a:pt x="227329" y="586994"/>
                  </a:lnTo>
                  <a:lnTo>
                    <a:pt x="1849754" y="586994"/>
                  </a:lnTo>
                  <a:lnTo>
                    <a:pt x="1895590" y="582377"/>
                  </a:lnTo>
                  <a:lnTo>
                    <a:pt x="1938283" y="569136"/>
                  </a:lnTo>
                  <a:lnTo>
                    <a:pt x="1976920" y="548183"/>
                  </a:lnTo>
                  <a:lnTo>
                    <a:pt x="2010584" y="520430"/>
                  </a:lnTo>
                  <a:lnTo>
                    <a:pt x="2038361" y="486789"/>
                  </a:lnTo>
                  <a:lnTo>
                    <a:pt x="2059334" y="448173"/>
                  </a:lnTo>
                  <a:lnTo>
                    <a:pt x="2072590" y="405493"/>
                  </a:lnTo>
                  <a:lnTo>
                    <a:pt x="2077212" y="359664"/>
                  </a:lnTo>
                  <a:lnTo>
                    <a:pt x="2077212" y="227330"/>
                  </a:lnTo>
                  <a:lnTo>
                    <a:pt x="2072590" y="181500"/>
                  </a:lnTo>
                  <a:lnTo>
                    <a:pt x="2059334" y="138820"/>
                  </a:lnTo>
                  <a:lnTo>
                    <a:pt x="2038361" y="100204"/>
                  </a:lnTo>
                  <a:lnTo>
                    <a:pt x="2010584" y="66563"/>
                  </a:lnTo>
                  <a:lnTo>
                    <a:pt x="1976920" y="38810"/>
                  </a:lnTo>
                  <a:lnTo>
                    <a:pt x="1938283" y="17857"/>
                  </a:lnTo>
                  <a:lnTo>
                    <a:pt x="1895590" y="4616"/>
                  </a:lnTo>
                  <a:lnTo>
                    <a:pt x="1849754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35072" y="2794508"/>
              <a:ext cx="2077720" cy="587375"/>
            </a:xfrm>
            <a:custGeom>
              <a:avLst/>
              <a:gdLst/>
              <a:ahLst/>
              <a:cxnLst/>
              <a:rect l="l" t="t" r="r" b="b"/>
              <a:pathLst>
                <a:path w="2077720" h="587375">
                  <a:moveTo>
                    <a:pt x="0" y="227330"/>
                  </a:moveTo>
                  <a:lnTo>
                    <a:pt x="4621" y="181500"/>
                  </a:lnTo>
                  <a:lnTo>
                    <a:pt x="17875" y="138820"/>
                  </a:lnTo>
                  <a:lnTo>
                    <a:pt x="38844" y="100204"/>
                  </a:lnTo>
                  <a:lnTo>
                    <a:pt x="66611" y="66563"/>
                  </a:lnTo>
                  <a:lnTo>
                    <a:pt x="100260" y="38810"/>
                  </a:lnTo>
                  <a:lnTo>
                    <a:pt x="138874" y="17857"/>
                  </a:lnTo>
                  <a:lnTo>
                    <a:pt x="181536" y="4616"/>
                  </a:lnTo>
                  <a:lnTo>
                    <a:pt x="227329" y="0"/>
                  </a:lnTo>
                  <a:lnTo>
                    <a:pt x="1849754" y="0"/>
                  </a:lnTo>
                  <a:lnTo>
                    <a:pt x="1895590" y="4616"/>
                  </a:lnTo>
                  <a:lnTo>
                    <a:pt x="1938283" y="17857"/>
                  </a:lnTo>
                  <a:lnTo>
                    <a:pt x="1976920" y="38810"/>
                  </a:lnTo>
                  <a:lnTo>
                    <a:pt x="2010584" y="66563"/>
                  </a:lnTo>
                  <a:lnTo>
                    <a:pt x="2038361" y="100204"/>
                  </a:lnTo>
                  <a:lnTo>
                    <a:pt x="2059334" y="138820"/>
                  </a:lnTo>
                  <a:lnTo>
                    <a:pt x="2072590" y="181500"/>
                  </a:lnTo>
                  <a:lnTo>
                    <a:pt x="2077212" y="227330"/>
                  </a:lnTo>
                  <a:lnTo>
                    <a:pt x="2077212" y="359664"/>
                  </a:lnTo>
                  <a:lnTo>
                    <a:pt x="2072590" y="405493"/>
                  </a:lnTo>
                  <a:lnTo>
                    <a:pt x="2059334" y="448173"/>
                  </a:lnTo>
                  <a:lnTo>
                    <a:pt x="2038361" y="486789"/>
                  </a:lnTo>
                  <a:lnTo>
                    <a:pt x="2010584" y="520430"/>
                  </a:lnTo>
                  <a:lnTo>
                    <a:pt x="1976920" y="548183"/>
                  </a:lnTo>
                  <a:lnTo>
                    <a:pt x="1938283" y="569136"/>
                  </a:lnTo>
                  <a:lnTo>
                    <a:pt x="1895590" y="582377"/>
                  </a:lnTo>
                  <a:lnTo>
                    <a:pt x="1849754" y="586994"/>
                  </a:lnTo>
                  <a:lnTo>
                    <a:pt x="227329" y="586994"/>
                  </a:lnTo>
                  <a:lnTo>
                    <a:pt x="181536" y="582377"/>
                  </a:lnTo>
                  <a:lnTo>
                    <a:pt x="138874" y="569136"/>
                  </a:lnTo>
                  <a:lnTo>
                    <a:pt x="100260" y="548183"/>
                  </a:lnTo>
                  <a:lnTo>
                    <a:pt x="66611" y="520430"/>
                  </a:lnTo>
                  <a:lnTo>
                    <a:pt x="38844" y="486789"/>
                  </a:lnTo>
                  <a:lnTo>
                    <a:pt x="17875" y="448173"/>
                  </a:lnTo>
                  <a:lnTo>
                    <a:pt x="4621" y="405493"/>
                  </a:lnTo>
                  <a:lnTo>
                    <a:pt x="0" y="359664"/>
                  </a:lnTo>
                  <a:lnTo>
                    <a:pt x="0" y="227330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441194" y="2842107"/>
            <a:ext cx="1667510" cy="45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830" marR="5080" indent="-405765">
              <a:lnSpc>
                <a:spcPct val="129099"/>
              </a:lnSpc>
              <a:spcBef>
                <a:spcPts val="100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dccuchile/bert-base-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spanish- 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wwm-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uncased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232215" y="4147896"/>
            <a:ext cx="2083435" cy="549910"/>
            <a:chOff x="2232215" y="4147896"/>
            <a:chExt cx="2083435" cy="549910"/>
          </a:xfrm>
        </p:grpSpPr>
        <p:sp>
          <p:nvSpPr>
            <p:cNvPr id="10" name="object 10" descr=""/>
            <p:cNvSpPr/>
            <p:nvPr/>
          </p:nvSpPr>
          <p:spPr>
            <a:xfrm>
              <a:off x="2235072" y="4150753"/>
              <a:ext cx="2077720" cy="544195"/>
            </a:xfrm>
            <a:custGeom>
              <a:avLst/>
              <a:gdLst/>
              <a:ahLst/>
              <a:cxnLst/>
              <a:rect l="l" t="t" r="r" b="b"/>
              <a:pathLst>
                <a:path w="2077720" h="544195">
                  <a:moveTo>
                    <a:pt x="1872996" y="0"/>
                  </a:moveTo>
                  <a:lnTo>
                    <a:pt x="204215" y="0"/>
                  </a:lnTo>
                  <a:lnTo>
                    <a:pt x="157394" y="5393"/>
                  </a:lnTo>
                  <a:lnTo>
                    <a:pt x="114411" y="20756"/>
                  </a:lnTo>
                  <a:lnTo>
                    <a:pt x="76493" y="44862"/>
                  </a:lnTo>
                  <a:lnTo>
                    <a:pt x="44866" y="76487"/>
                  </a:lnTo>
                  <a:lnTo>
                    <a:pt x="20758" y="114405"/>
                  </a:lnTo>
                  <a:lnTo>
                    <a:pt x="5393" y="157390"/>
                  </a:lnTo>
                  <a:lnTo>
                    <a:pt x="0" y="204215"/>
                  </a:lnTo>
                  <a:lnTo>
                    <a:pt x="0" y="339661"/>
                  </a:lnTo>
                  <a:lnTo>
                    <a:pt x="5393" y="386488"/>
                  </a:lnTo>
                  <a:lnTo>
                    <a:pt x="20758" y="429474"/>
                  </a:lnTo>
                  <a:lnTo>
                    <a:pt x="44866" y="467394"/>
                  </a:lnTo>
                  <a:lnTo>
                    <a:pt x="76493" y="499022"/>
                  </a:lnTo>
                  <a:lnTo>
                    <a:pt x="114411" y="523131"/>
                  </a:lnTo>
                  <a:lnTo>
                    <a:pt x="157394" y="538496"/>
                  </a:lnTo>
                  <a:lnTo>
                    <a:pt x="204215" y="543890"/>
                  </a:lnTo>
                  <a:lnTo>
                    <a:pt x="1872996" y="543890"/>
                  </a:lnTo>
                  <a:lnTo>
                    <a:pt x="1919817" y="538496"/>
                  </a:lnTo>
                  <a:lnTo>
                    <a:pt x="1962800" y="523131"/>
                  </a:lnTo>
                  <a:lnTo>
                    <a:pt x="2000718" y="499022"/>
                  </a:lnTo>
                  <a:lnTo>
                    <a:pt x="2032345" y="467394"/>
                  </a:lnTo>
                  <a:lnTo>
                    <a:pt x="2056453" y="429474"/>
                  </a:lnTo>
                  <a:lnTo>
                    <a:pt x="2071818" y="386488"/>
                  </a:lnTo>
                  <a:lnTo>
                    <a:pt x="2077212" y="339661"/>
                  </a:lnTo>
                  <a:lnTo>
                    <a:pt x="2077212" y="204215"/>
                  </a:lnTo>
                  <a:lnTo>
                    <a:pt x="2071818" y="157390"/>
                  </a:lnTo>
                  <a:lnTo>
                    <a:pt x="2056453" y="114405"/>
                  </a:lnTo>
                  <a:lnTo>
                    <a:pt x="2032345" y="76487"/>
                  </a:lnTo>
                  <a:lnTo>
                    <a:pt x="2000718" y="44862"/>
                  </a:lnTo>
                  <a:lnTo>
                    <a:pt x="1962800" y="20756"/>
                  </a:lnTo>
                  <a:lnTo>
                    <a:pt x="1919817" y="5393"/>
                  </a:lnTo>
                  <a:lnTo>
                    <a:pt x="1872996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35072" y="4150753"/>
              <a:ext cx="2077720" cy="544195"/>
            </a:xfrm>
            <a:custGeom>
              <a:avLst/>
              <a:gdLst/>
              <a:ahLst/>
              <a:cxnLst/>
              <a:rect l="l" t="t" r="r" b="b"/>
              <a:pathLst>
                <a:path w="2077720" h="544195">
                  <a:moveTo>
                    <a:pt x="0" y="204215"/>
                  </a:moveTo>
                  <a:lnTo>
                    <a:pt x="5393" y="157390"/>
                  </a:lnTo>
                  <a:lnTo>
                    <a:pt x="20758" y="114405"/>
                  </a:lnTo>
                  <a:lnTo>
                    <a:pt x="44866" y="76487"/>
                  </a:lnTo>
                  <a:lnTo>
                    <a:pt x="76493" y="44862"/>
                  </a:lnTo>
                  <a:lnTo>
                    <a:pt x="114411" y="20756"/>
                  </a:lnTo>
                  <a:lnTo>
                    <a:pt x="157394" y="5393"/>
                  </a:lnTo>
                  <a:lnTo>
                    <a:pt x="204215" y="0"/>
                  </a:lnTo>
                  <a:lnTo>
                    <a:pt x="1872996" y="0"/>
                  </a:lnTo>
                  <a:lnTo>
                    <a:pt x="1919817" y="5393"/>
                  </a:lnTo>
                  <a:lnTo>
                    <a:pt x="1962800" y="20756"/>
                  </a:lnTo>
                  <a:lnTo>
                    <a:pt x="2000718" y="44862"/>
                  </a:lnTo>
                  <a:lnTo>
                    <a:pt x="2032345" y="76487"/>
                  </a:lnTo>
                  <a:lnTo>
                    <a:pt x="2056453" y="114405"/>
                  </a:lnTo>
                  <a:lnTo>
                    <a:pt x="2071818" y="157390"/>
                  </a:lnTo>
                  <a:lnTo>
                    <a:pt x="2077212" y="204215"/>
                  </a:lnTo>
                  <a:lnTo>
                    <a:pt x="2077212" y="339661"/>
                  </a:lnTo>
                  <a:lnTo>
                    <a:pt x="2071818" y="386488"/>
                  </a:lnTo>
                  <a:lnTo>
                    <a:pt x="2056453" y="429474"/>
                  </a:lnTo>
                  <a:lnTo>
                    <a:pt x="2032345" y="467394"/>
                  </a:lnTo>
                  <a:lnTo>
                    <a:pt x="2000718" y="499022"/>
                  </a:lnTo>
                  <a:lnTo>
                    <a:pt x="1962800" y="523131"/>
                  </a:lnTo>
                  <a:lnTo>
                    <a:pt x="1919817" y="538496"/>
                  </a:lnTo>
                  <a:lnTo>
                    <a:pt x="1872996" y="543890"/>
                  </a:lnTo>
                  <a:lnTo>
                    <a:pt x="204215" y="543890"/>
                  </a:lnTo>
                  <a:lnTo>
                    <a:pt x="157394" y="538496"/>
                  </a:lnTo>
                  <a:lnTo>
                    <a:pt x="114411" y="523131"/>
                  </a:lnTo>
                  <a:lnTo>
                    <a:pt x="76493" y="499022"/>
                  </a:lnTo>
                  <a:lnTo>
                    <a:pt x="44866" y="467394"/>
                  </a:lnTo>
                  <a:lnTo>
                    <a:pt x="20758" y="429474"/>
                  </a:lnTo>
                  <a:lnTo>
                    <a:pt x="5393" y="386488"/>
                  </a:lnTo>
                  <a:lnTo>
                    <a:pt x="0" y="339661"/>
                  </a:lnTo>
                  <a:lnTo>
                    <a:pt x="0" y="204215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468626" y="4177080"/>
            <a:ext cx="1610995" cy="45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360" marR="5080" indent="-327660">
              <a:lnSpc>
                <a:spcPct val="129099"/>
              </a:lnSpc>
              <a:spcBef>
                <a:spcPts val="100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PlanTL-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GOB-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ES/bsc-bio-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ehr- </a:t>
            </a:r>
            <a:r>
              <a:rPr dirty="0" sz="1100" spc="-15" b="1">
                <a:solidFill>
                  <a:srgbClr val="FFFFFF"/>
                </a:solidFill>
                <a:latin typeface="Calibri"/>
                <a:cs typeface="Calibri"/>
              </a:rPr>
              <a:t>es-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pharmaconer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232215" y="3488372"/>
            <a:ext cx="2070735" cy="568960"/>
            <a:chOff x="2232215" y="3488372"/>
            <a:chExt cx="2070735" cy="568960"/>
          </a:xfrm>
        </p:grpSpPr>
        <p:sp>
          <p:nvSpPr>
            <p:cNvPr id="14" name="object 14" descr=""/>
            <p:cNvSpPr/>
            <p:nvPr/>
          </p:nvSpPr>
          <p:spPr>
            <a:xfrm>
              <a:off x="2235072" y="3491229"/>
              <a:ext cx="2065020" cy="563245"/>
            </a:xfrm>
            <a:custGeom>
              <a:avLst/>
              <a:gdLst/>
              <a:ahLst/>
              <a:cxnLst/>
              <a:rect l="l" t="t" r="r" b="b"/>
              <a:pathLst>
                <a:path w="2065020" h="563245">
                  <a:moveTo>
                    <a:pt x="1864740" y="0"/>
                  </a:moveTo>
                  <a:lnTo>
                    <a:pt x="199897" y="0"/>
                  </a:lnTo>
                  <a:lnTo>
                    <a:pt x="154075" y="5281"/>
                  </a:lnTo>
                  <a:lnTo>
                    <a:pt x="112004" y="20324"/>
                  </a:lnTo>
                  <a:lnTo>
                    <a:pt x="74887" y="43927"/>
                  </a:lnTo>
                  <a:lnTo>
                    <a:pt x="43927" y="74887"/>
                  </a:lnTo>
                  <a:lnTo>
                    <a:pt x="20324" y="112004"/>
                  </a:lnTo>
                  <a:lnTo>
                    <a:pt x="5281" y="154075"/>
                  </a:lnTo>
                  <a:lnTo>
                    <a:pt x="0" y="199898"/>
                  </a:lnTo>
                  <a:lnTo>
                    <a:pt x="0" y="362966"/>
                  </a:lnTo>
                  <a:lnTo>
                    <a:pt x="5281" y="408803"/>
                  </a:lnTo>
                  <a:lnTo>
                    <a:pt x="20324" y="450883"/>
                  </a:lnTo>
                  <a:lnTo>
                    <a:pt x="43927" y="488007"/>
                  </a:lnTo>
                  <a:lnTo>
                    <a:pt x="74887" y="518971"/>
                  </a:lnTo>
                  <a:lnTo>
                    <a:pt x="112004" y="542576"/>
                  </a:lnTo>
                  <a:lnTo>
                    <a:pt x="154075" y="557620"/>
                  </a:lnTo>
                  <a:lnTo>
                    <a:pt x="199897" y="562902"/>
                  </a:lnTo>
                  <a:lnTo>
                    <a:pt x="1864740" y="562902"/>
                  </a:lnTo>
                  <a:lnTo>
                    <a:pt x="1910563" y="557620"/>
                  </a:lnTo>
                  <a:lnTo>
                    <a:pt x="1952634" y="542576"/>
                  </a:lnTo>
                  <a:lnTo>
                    <a:pt x="1989751" y="518971"/>
                  </a:lnTo>
                  <a:lnTo>
                    <a:pt x="2020711" y="488007"/>
                  </a:lnTo>
                  <a:lnTo>
                    <a:pt x="2044314" y="450883"/>
                  </a:lnTo>
                  <a:lnTo>
                    <a:pt x="2059357" y="408803"/>
                  </a:lnTo>
                  <a:lnTo>
                    <a:pt x="2064639" y="362966"/>
                  </a:lnTo>
                  <a:lnTo>
                    <a:pt x="2064639" y="199898"/>
                  </a:lnTo>
                  <a:lnTo>
                    <a:pt x="2059357" y="154075"/>
                  </a:lnTo>
                  <a:lnTo>
                    <a:pt x="2044314" y="112004"/>
                  </a:lnTo>
                  <a:lnTo>
                    <a:pt x="2020711" y="74887"/>
                  </a:lnTo>
                  <a:lnTo>
                    <a:pt x="1989751" y="43927"/>
                  </a:lnTo>
                  <a:lnTo>
                    <a:pt x="1952634" y="20324"/>
                  </a:lnTo>
                  <a:lnTo>
                    <a:pt x="1910563" y="5281"/>
                  </a:lnTo>
                  <a:lnTo>
                    <a:pt x="186474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35072" y="3491229"/>
              <a:ext cx="2065020" cy="563245"/>
            </a:xfrm>
            <a:custGeom>
              <a:avLst/>
              <a:gdLst/>
              <a:ahLst/>
              <a:cxnLst/>
              <a:rect l="l" t="t" r="r" b="b"/>
              <a:pathLst>
                <a:path w="2065020" h="563245">
                  <a:moveTo>
                    <a:pt x="0" y="199898"/>
                  </a:moveTo>
                  <a:lnTo>
                    <a:pt x="5281" y="154075"/>
                  </a:lnTo>
                  <a:lnTo>
                    <a:pt x="20324" y="112004"/>
                  </a:lnTo>
                  <a:lnTo>
                    <a:pt x="43927" y="74887"/>
                  </a:lnTo>
                  <a:lnTo>
                    <a:pt x="74887" y="43927"/>
                  </a:lnTo>
                  <a:lnTo>
                    <a:pt x="112004" y="20324"/>
                  </a:lnTo>
                  <a:lnTo>
                    <a:pt x="154075" y="5281"/>
                  </a:lnTo>
                  <a:lnTo>
                    <a:pt x="199897" y="0"/>
                  </a:lnTo>
                  <a:lnTo>
                    <a:pt x="1864740" y="0"/>
                  </a:lnTo>
                  <a:lnTo>
                    <a:pt x="1910563" y="5281"/>
                  </a:lnTo>
                  <a:lnTo>
                    <a:pt x="1952634" y="20324"/>
                  </a:lnTo>
                  <a:lnTo>
                    <a:pt x="1989751" y="43927"/>
                  </a:lnTo>
                  <a:lnTo>
                    <a:pt x="2020711" y="74887"/>
                  </a:lnTo>
                  <a:lnTo>
                    <a:pt x="2044314" y="112004"/>
                  </a:lnTo>
                  <a:lnTo>
                    <a:pt x="2059357" y="154075"/>
                  </a:lnTo>
                  <a:lnTo>
                    <a:pt x="2064639" y="199898"/>
                  </a:lnTo>
                  <a:lnTo>
                    <a:pt x="2064639" y="362966"/>
                  </a:lnTo>
                  <a:lnTo>
                    <a:pt x="2059357" y="408803"/>
                  </a:lnTo>
                  <a:lnTo>
                    <a:pt x="2044314" y="450883"/>
                  </a:lnTo>
                  <a:lnTo>
                    <a:pt x="2020711" y="488007"/>
                  </a:lnTo>
                  <a:lnTo>
                    <a:pt x="1989751" y="518971"/>
                  </a:lnTo>
                  <a:lnTo>
                    <a:pt x="1952634" y="542576"/>
                  </a:lnTo>
                  <a:lnTo>
                    <a:pt x="1910563" y="557620"/>
                  </a:lnTo>
                  <a:lnTo>
                    <a:pt x="1864740" y="562902"/>
                  </a:lnTo>
                  <a:lnTo>
                    <a:pt x="199897" y="562902"/>
                  </a:lnTo>
                  <a:lnTo>
                    <a:pt x="154075" y="557620"/>
                  </a:lnTo>
                  <a:lnTo>
                    <a:pt x="112004" y="542576"/>
                  </a:lnTo>
                  <a:lnTo>
                    <a:pt x="74887" y="518971"/>
                  </a:lnTo>
                  <a:lnTo>
                    <a:pt x="43927" y="488007"/>
                  </a:lnTo>
                  <a:lnTo>
                    <a:pt x="20324" y="450883"/>
                  </a:lnTo>
                  <a:lnTo>
                    <a:pt x="5281" y="408803"/>
                  </a:lnTo>
                  <a:lnTo>
                    <a:pt x="0" y="362966"/>
                  </a:lnTo>
                  <a:lnTo>
                    <a:pt x="0" y="199898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406142" y="3526840"/>
            <a:ext cx="1725295" cy="45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4030" marR="5080" indent="-481965">
              <a:lnSpc>
                <a:spcPct val="129099"/>
              </a:lnSpc>
              <a:spcBef>
                <a:spcPts val="100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bertin-project/bertin-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roberta-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base-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spanish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022532" y="3476307"/>
            <a:ext cx="575310" cy="593090"/>
            <a:chOff x="5022532" y="3476307"/>
            <a:chExt cx="575310" cy="593090"/>
          </a:xfrm>
        </p:grpSpPr>
        <p:sp>
          <p:nvSpPr>
            <p:cNvPr id="18" name="object 18" descr=""/>
            <p:cNvSpPr/>
            <p:nvPr/>
          </p:nvSpPr>
          <p:spPr>
            <a:xfrm>
              <a:off x="5025390" y="3479165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284607" y="0"/>
                  </a:moveTo>
                  <a:lnTo>
                    <a:pt x="238432" y="3842"/>
                  </a:lnTo>
                  <a:lnTo>
                    <a:pt x="194633" y="14966"/>
                  </a:lnTo>
                  <a:lnTo>
                    <a:pt x="153795" y="32767"/>
                  </a:lnTo>
                  <a:lnTo>
                    <a:pt x="116503" y="56639"/>
                  </a:lnTo>
                  <a:lnTo>
                    <a:pt x="83343" y="85979"/>
                  </a:lnTo>
                  <a:lnTo>
                    <a:pt x="54900" y="120179"/>
                  </a:lnTo>
                  <a:lnTo>
                    <a:pt x="31759" y="158636"/>
                  </a:lnTo>
                  <a:lnTo>
                    <a:pt x="14505" y="200745"/>
                  </a:lnTo>
                  <a:lnTo>
                    <a:pt x="3723" y="245900"/>
                  </a:lnTo>
                  <a:lnTo>
                    <a:pt x="0" y="293497"/>
                  </a:lnTo>
                  <a:lnTo>
                    <a:pt x="3723" y="341106"/>
                  </a:lnTo>
                  <a:lnTo>
                    <a:pt x="14505" y="386269"/>
                  </a:lnTo>
                  <a:lnTo>
                    <a:pt x="31759" y="428382"/>
                  </a:lnTo>
                  <a:lnTo>
                    <a:pt x="54900" y="466840"/>
                  </a:lnTo>
                  <a:lnTo>
                    <a:pt x="83343" y="501040"/>
                  </a:lnTo>
                  <a:lnTo>
                    <a:pt x="116503" y="530376"/>
                  </a:lnTo>
                  <a:lnTo>
                    <a:pt x="153795" y="554246"/>
                  </a:lnTo>
                  <a:lnTo>
                    <a:pt x="194633" y="572043"/>
                  </a:lnTo>
                  <a:lnTo>
                    <a:pt x="238432" y="583165"/>
                  </a:lnTo>
                  <a:lnTo>
                    <a:pt x="284607" y="587006"/>
                  </a:lnTo>
                  <a:lnTo>
                    <a:pt x="330747" y="583165"/>
                  </a:lnTo>
                  <a:lnTo>
                    <a:pt x="374518" y="572043"/>
                  </a:lnTo>
                  <a:lnTo>
                    <a:pt x="415335" y="554246"/>
                  </a:lnTo>
                  <a:lnTo>
                    <a:pt x="452610" y="530376"/>
                  </a:lnTo>
                  <a:lnTo>
                    <a:pt x="485759" y="501040"/>
                  </a:lnTo>
                  <a:lnTo>
                    <a:pt x="514194" y="466840"/>
                  </a:lnTo>
                  <a:lnTo>
                    <a:pt x="537331" y="428382"/>
                  </a:lnTo>
                  <a:lnTo>
                    <a:pt x="554582" y="386269"/>
                  </a:lnTo>
                  <a:lnTo>
                    <a:pt x="565363" y="341106"/>
                  </a:lnTo>
                  <a:lnTo>
                    <a:pt x="569087" y="293497"/>
                  </a:lnTo>
                  <a:lnTo>
                    <a:pt x="565363" y="245900"/>
                  </a:lnTo>
                  <a:lnTo>
                    <a:pt x="554582" y="200745"/>
                  </a:lnTo>
                  <a:lnTo>
                    <a:pt x="537331" y="158636"/>
                  </a:lnTo>
                  <a:lnTo>
                    <a:pt x="514194" y="120179"/>
                  </a:lnTo>
                  <a:lnTo>
                    <a:pt x="485759" y="85979"/>
                  </a:lnTo>
                  <a:lnTo>
                    <a:pt x="452610" y="56639"/>
                  </a:lnTo>
                  <a:lnTo>
                    <a:pt x="415335" y="32767"/>
                  </a:lnTo>
                  <a:lnTo>
                    <a:pt x="374518" y="14966"/>
                  </a:lnTo>
                  <a:lnTo>
                    <a:pt x="330747" y="3842"/>
                  </a:lnTo>
                  <a:lnTo>
                    <a:pt x="284607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025390" y="3479165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0" y="293497"/>
                  </a:moveTo>
                  <a:lnTo>
                    <a:pt x="3723" y="245900"/>
                  </a:lnTo>
                  <a:lnTo>
                    <a:pt x="14505" y="200745"/>
                  </a:lnTo>
                  <a:lnTo>
                    <a:pt x="31759" y="158636"/>
                  </a:lnTo>
                  <a:lnTo>
                    <a:pt x="54900" y="120179"/>
                  </a:lnTo>
                  <a:lnTo>
                    <a:pt x="83343" y="85979"/>
                  </a:lnTo>
                  <a:lnTo>
                    <a:pt x="116503" y="56639"/>
                  </a:lnTo>
                  <a:lnTo>
                    <a:pt x="153795" y="32767"/>
                  </a:lnTo>
                  <a:lnTo>
                    <a:pt x="194633" y="14966"/>
                  </a:lnTo>
                  <a:lnTo>
                    <a:pt x="238432" y="3842"/>
                  </a:lnTo>
                  <a:lnTo>
                    <a:pt x="284607" y="0"/>
                  </a:lnTo>
                  <a:lnTo>
                    <a:pt x="330747" y="3842"/>
                  </a:lnTo>
                  <a:lnTo>
                    <a:pt x="374518" y="14966"/>
                  </a:lnTo>
                  <a:lnTo>
                    <a:pt x="415335" y="32767"/>
                  </a:lnTo>
                  <a:lnTo>
                    <a:pt x="452610" y="56639"/>
                  </a:lnTo>
                  <a:lnTo>
                    <a:pt x="485759" y="85979"/>
                  </a:lnTo>
                  <a:lnTo>
                    <a:pt x="514194" y="120179"/>
                  </a:lnTo>
                  <a:lnTo>
                    <a:pt x="537331" y="158636"/>
                  </a:lnTo>
                  <a:lnTo>
                    <a:pt x="554582" y="200745"/>
                  </a:lnTo>
                  <a:lnTo>
                    <a:pt x="565363" y="245900"/>
                  </a:lnTo>
                  <a:lnTo>
                    <a:pt x="569087" y="293497"/>
                  </a:lnTo>
                  <a:lnTo>
                    <a:pt x="565363" y="341106"/>
                  </a:lnTo>
                  <a:lnTo>
                    <a:pt x="554582" y="386269"/>
                  </a:lnTo>
                  <a:lnTo>
                    <a:pt x="537331" y="428382"/>
                  </a:lnTo>
                  <a:lnTo>
                    <a:pt x="514194" y="466840"/>
                  </a:lnTo>
                  <a:lnTo>
                    <a:pt x="485759" y="501040"/>
                  </a:lnTo>
                  <a:lnTo>
                    <a:pt x="452610" y="530376"/>
                  </a:lnTo>
                  <a:lnTo>
                    <a:pt x="415335" y="554246"/>
                  </a:lnTo>
                  <a:lnTo>
                    <a:pt x="374518" y="572043"/>
                  </a:lnTo>
                  <a:lnTo>
                    <a:pt x="330747" y="583165"/>
                  </a:lnTo>
                  <a:lnTo>
                    <a:pt x="284607" y="587006"/>
                  </a:lnTo>
                  <a:lnTo>
                    <a:pt x="238432" y="583165"/>
                  </a:lnTo>
                  <a:lnTo>
                    <a:pt x="194633" y="572043"/>
                  </a:lnTo>
                  <a:lnTo>
                    <a:pt x="153795" y="554246"/>
                  </a:lnTo>
                  <a:lnTo>
                    <a:pt x="116503" y="530376"/>
                  </a:lnTo>
                  <a:lnTo>
                    <a:pt x="83343" y="501040"/>
                  </a:lnTo>
                  <a:lnTo>
                    <a:pt x="54900" y="466840"/>
                  </a:lnTo>
                  <a:lnTo>
                    <a:pt x="31759" y="428382"/>
                  </a:lnTo>
                  <a:lnTo>
                    <a:pt x="14505" y="386269"/>
                  </a:lnTo>
                  <a:lnTo>
                    <a:pt x="3723" y="341106"/>
                  </a:lnTo>
                  <a:lnTo>
                    <a:pt x="0" y="293497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157596" y="3525621"/>
            <a:ext cx="306705" cy="4584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0.9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022532" y="2778823"/>
            <a:ext cx="575310" cy="593090"/>
            <a:chOff x="5022532" y="2778823"/>
            <a:chExt cx="575310" cy="593090"/>
          </a:xfrm>
        </p:grpSpPr>
        <p:sp>
          <p:nvSpPr>
            <p:cNvPr id="22" name="object 22" descr=""/>
            <p:cNvSpPr/>
            <p:nvPr/>
          </p:nvSpPr>
          <p:spPr>
            <a:xfrm>
              <a:off x="5025390" y="2781680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284607" y="0"/>
                  </a:moveTo>
                  <a:lnTo>
                    <a:pt x="238432" y="3842"/>
                  </a:lnTo>
                  <a:lnTo>
                    <a:pt x="194633" y="14966"/>
                  </a:lnTo>
                  <a:lnTo>
                    <a:pt x="153795" y="32767"/>
                  </a:lnTo>
                  <a:lnTo>
                    <a:pt x="116503" y="56639"/>
                  </a:lnTo>
                  <a:lnTo>
                    <a:pt x="83343" y="85978"/>
                  </a:lnTo>
                  <a:lnTo>
                    <a:pt x="54900" y="120179"/>
                  </a:lnTo>
                  <a:lnTo>
                    <a:pt x="31759" y="158636"/>
                  </a:lnTo>
                  <a:lnTo>
                    <a:pt x="14505" y="200745"/>
                  </a:lnTo>
                  <a:lnTo>
                    <a:pt x="3723" y="245900"/>
                  </a:lnTo>
                  <a:lnTo>
                    <a:pt x="0" y="293496"/>
                  </a:lnTo>
                  <a:lnTo>
                    <a:pt x="3723" y="341127"/>
                  </a:lnTo>
                  <a:lnTo>
                    <a:pt x="14505" y="386310"/>
                  </a:lnTo>
                  <a:lnTo>
                    <a:pt x="31759" y="428440"/>
                  </a:lnTo>
                  <a:lnTo>
                    <a:pt x="54900" y="466913"/>
                  </a:lnTo>
                  <a:lnTo>
                    <a:pt x="83343" y="501126"/>
                  </a:lnTo>
                  <a:lnTo>
                    <a:pt x="116503" y="530472"/>
                  </a:lnTo>
                  <a:lnTo>
                    <a:pt x="153795" y="554350"/>
                  </a:lnTo>
                  <a:lnTo>
                    <a:pt x="194633" y="572153"/>
                  </a:lnTo>
                  <a:lnTo>
                    <a:pt x="238432" y="583278"/>
                  </a:lnTo>
                  <a:lnTo>
                    <a:pt x="284607" y="587120"/>
                  </a:lnTo>
                  <a:lnTo>
                    <a:pt x="330747" y="583278"/>
                  </a:lnTo>
                  <a:lnTo>
                    <a:pt x="374518" y="572153"/>
                  </a:lnTo>
                  <a:lnTo>
                    <a:pt x="415335" y="554350"/>
                  </a:lnTo>
                  <a:lnTo>
                    <a:pt x="452610" y="530472"/>
                  </a:lnTo>
                  <a:lnTo>
                    <a:pt x="485759" y="501126"/>
                  </a:lnTo>
                  <a:lnTo>
                    <a:pt x="514194" y="466913"/>
                  </a:lnTo>
                  <a:lnTo>
                    <a:pt x="537331" y="428440"/>
                  </a:lnTo>
                  <a:lnTo>
                    <a:pt x="554582" y="386310"/>
                  </a:lnTo>
                  <a:lnTo>
                    <a:pt x="565363" y="341127"/>
                  </a:lnTo>
                  <a:lnTo>
                    <a:pt x="569087" y="293496"/>
                  </a:lnTo>
                  <a:lnTo>
                    <a:pt x="565363" y="245900"/>
                  </a:lnTo>
                  <a:lnTo>
                    <a:pt x="554582" y="200745"/>
                  </a:lnTo>
                  <a:lnTo>
                    <a:pt x="537331" y="158636"/>
                  </a:lnTo>
                  <a:lnTo>
                    <a:pt x="514194" y="120179"/>
                  </a:lnTo>
                  <a:lnTo>
                    <a:pt x="485759" y="85978"/>
                  </a:lnTo>
                  <a:lnTo>
                    <a:pt x="452610" y="56639"/>
                  </a:lnTo>
                  <a:lnTo>
                    <a:pt x="415335" y="32767"/>
                  </a:lnTo>
                  <a:lnTo>
                    <a:pt x="374518" y="14966"/>
                  </a:lnTo>
                  <a:lnTo>
                    <a:pt x="330747" y="3842"/>
                  </a:lnTo>
                  <a:lnTo>
                    <a:pt x="284607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25390" y="2781680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0" y="293496"/>
                  </a:moveTo>
                  <a:lnTo>
                    <a:pt x="3723" y="245900"/>
                  </a:lnTo>
                  <a:lnTo>
                    <a:pt x="14505" y="200745"/>
                  </a:lnTo>
                  <a:lnTo>
                    <a:pt x="31759" y="158636"/>
                  </a:lnTo>
                  <a:lnTo>
                    <a:pt x="54900" y="120179"/>
                  </a:lnTo>
                  <a:lnTo>
                    <a:pt x="83343" y="85978"/>
                  </a:lnTo>
                  <a:lnTo>
                    <a:pt x="116503" y="56639"/>
                  </a:lnTo>
                  <a:lnTo>
                    <a:pt x="153795" y="32767"/>
                  </a:lnTo>
                  <a:lnTo>
                    <a:pt x="194633" y="14966"/>
                  </a:lnTo>
                  <a:lnTo>
                    <a:pt x="238432" y="3842"/>
                  </a:lnTo>
                  <a:lnTo>
                    <a:pt x="284607" y="0"/>
                  </a:lnTo>
                  <a:lnTo>
                    <a:pt x="330747" y="3842"/>
                  </a:lnTo>
                  <a:lnTo>
                    <a:pt x="374518" y="14966"/>
                  </a:lnTo>
                  <a:lnTo>
                    <a:pt x="415335" y="32767"/>
                  </a:lnTo>
                  <a:lnTo>
                    <a:pt x="452610" y="56639"/>
                  </a:lnTo>
                  <a:lnTo>
                    <a:pt x="485759" y="85978"/>
                  </a:lnTo>
                  <a:lnTo>
                    <a:pt x="514194" y="120179"/>
                  </a:lnTo>
                  <a:lnTo>
                    <a:pt x="537331" y="158636"/>
                  </a:lnTo>
                  <a:lnTo>
                    <a:pt x="554582" y="200745"/>
                  </a:lnTo>
                  <a:lnTo>
                    <a:pt x="565363" y="245900"/>
                  </a:lnTo>
                  <a:lnTo>
                    <a:pt x="569087" y="293496"/>
                  </a:lnTo>
                  <a:lnTo>
                    <a:pt x="565363" y="341127"/>
                  </a:lnTo>
                  <a:lnTo>
                    <a:pt x="554582" y="386310"/>
                  </a:lnTo>
                  <a:lnTo>
                    <a:pt x="537331" y="428440"/>
                  </a:lnTo>
                  <a:lnTo>
                    <a:pt x="514194" y="466913"/>
                  </a:lnTo>
                  <a:lnTo>
                    <a:pt x="485759" y="501126"/>
                  </a:lnTo>
                  <a:lnTo>
                    <a:pt x="452610" y="530472"/>
                  </a:lnTo>
                  <a:lnTo>
                    <a:pt x="415335" y="554350"/>
                  </a:lnTo>
                  <a:lnTo>
                    <a:pt x="374518" y="572153"/>
                  </a:lnTo>
                  <a:lnTo>
                    <a:pt x="330747" y="583278"/>
                  </a:lnTo>
                  <a:lnTo>
                    <a:pt x="284607" y="587120"/>
                  </a:lnTo>
                  <a:lnTo>
                    <a:pt x="238432" y="583278"/>
                  </a:lnTo>
                  <a:lnTo>
                    <a:pt x="194633" y="572153"/>
                  </a:lnTo>
                  <a:lnTo>
                    <a:pt x="153795" y="554350"/>
                  </a:lnTo>
                  <a:lnTo>
                    <a:pt x="116503" y="530472"/>
                  </a:lnTo>
                  <a:lnTo>
                    <a:pt x="83343" y="501126"/>
                  </a:lnTo>
                  <a:lnTo>
                    <a:pt x="54900" y="466913"/>
                  </a:lnTo>
                  <a:lnTo>
                    <a:pt x="31759" y="428440"/>
                  </a:lnTo>
                  <a:lnTo>
                    <a:pt x="14505" y="386310"/>
                  </a:lnTo>
                  <a:lnTo>
                    <a:pt x="3723" y="341127"/>
                  </a:lnTo>
                  <a:lnTo>
                    <a:pt x="0" y="293496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156961" y="2827807"/>
            <a:ext cx="306070" cy="45910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0.4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036502" y="4125010"/>
            <a:ext cx="575310" cy="593090"/>
            <a:chOff x="5036502" y="4125010"/>
            <a:chExt cx="575310" cy="593090"/>
          </a:xfrm>
        </p:grpSpPr>
        <p:sp>
          <p:nvSpPr>
            <p:cNvPr id="26" name="object 26" descr=""/>
            <p:cNvSpPr/>
            <p:nvPr/>
          </p:nvSpPr>
          <p:spPr>
            <a:xfrm>
              <a:off x="5039360" y="4127868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284606" y="0"/>
                  </a:moveTo>
                  <a:lnTo>
                    <a:pt x="238432" y="3841"/>
                  </a:lnTo>
                  <a:lnTo>
                    <a:pt x="194633" y="14963"/>
                  </a:lnTo>
                  <a:lnTo>
                    <a:pt x="153795" y="32761"/>
                  </a:lnTo>
                  <a:lnTo>
                    <a:pt x="116503" y="56630"/>
                  </a:lnTo>
                  <a:lnTo>
                    <a:pt x="83343" y="85967"/>
                  </a:lnTo>
                  <a:lnTo>
                    <a:pt x="54900" y="120168"/>
                  </a:lnTo>
                  <a:lnTo>
                    <a:pt x="31759" y="158628"/>
                  </a:lnTo>
                  <a:lnTo>
                    <a:pt x="14505" y="200743"/>
                  </a:lnTo>
                  <a:lnTo>
                    <a:pt x="3723" y="245909"/>
                  </a:lnTo>
                  <a:lnTo>
                    <a:pt x="0" y="293522"/>
                  </a:lnTo>
                  <a:lnTo>
                    <a:pt x="3723" y="341131"/>
                  </a:lnTo>
                  <a:lnTo>
                    <a:pt x="14505" y="386294"/>
                  </a:lnTo>
                  <a:lnTo>
                    <a:pt x="31759" y="428407"/>
                  </a:lnTo>
                  <a:lnTo>
                    <a:pt x="54900" y="466866"/>
                  </a:lnTo>
                  <a:lnTo>
                    <a:pt x="83343" y="501065"/>
                  </a:lnTo>
                  <a:lnTo>
                    <a:pt x="116503" y="530402"/>
                  </a:lnTo>
                  <a:lnTo>
                    <a:pt x="153795" y="554271"/>
                  </a:lnTo>
                  <a:lnTo>
                    <a:pt x="194633" y="572068"/>
                  </a:lnTo>
                  <a:lnTo>
                    <a:pt x="238432" y="583190"/>
                  </a:lnTo>
                  <a:lnTo>
                    <a:pt x="284606" y="587032"/>
                  </a:lnTo>
                  <a:lnTo>
                    <a:pt x="330747" y="583190"/>
                  </a:lnTo>
                  <a:lnTo>
                    <a:pt x="374518" y="572068"/>
                  </a:lnTo>
                  <a:lnTo>
                    <a:pt x="415335" y="554271"/>
                  </a:lnTo>
                  <a:lnTo>
                    <a:pt x="452610" y="530402"/>
                  </a:lnTo>
                  <a:lnTo>
                    <a:pt x="485759" y="501065"/>
                  </a:lnTo>
                  <a:lnTo>
                    <a:pt x="514194" y="466866"/>
                  </a:lnTo>
                  <a:lnTo>
                    <a:pt x="537331" y="428407"/>
                  </a:lnTo>
                  <a:lnTo>
                    <a:pt x="554582" y="386294"/>
                  </a:lnTo>
                  <a:lnTo>
                    <a:pt x="565363" y="341131"/>
                  </a:lnTo>
                  <a:lnTo>
                    <a:pt x="569087" y="293522"/>
                  </a:lnTo>
                  <a:lnTo>
                    <a:pt x="565363" y="245909"/>
                  </a:lnTo>
                  <a:lnTo>
                    <a:pt x="554582" y="200743"/>
                  </a:lnTo>
                  <a:lnTo>
                    <a:pt x="537331" y="158628"/>
                  </a:lnTo>
                  <a:lnTo>
                    <a:pt x="514194" y="120168"/>
                  </a:lnTo>
                  <a:lnTo>
                    <a:pt x="485759" y="85967"/>
                  </a:lnTo>
                  <a:lnTo>
                    <a:pt x="452610" y="56630"/>
                  </a:lnTo>
                  <a:lnTo>
                    <a:pt x="415335" y="32761"/>
                  </a:lnTo>
                  <a:lnTo>
                    <a:pt x="374518" y="14963"/>
                  </a:lnTo>
                  <a:lnTo>
                    <a:pt x="330747" y="3841"/>
                  </a:lnTo>
                  <a:lnTo>
                    <a:pt x="284606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39360" y="4127868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0" y="293522"/>
                  </a:moveTo>
                  <a:lnTo>
                    <a:pt x="3723" y="245909"/>
                  </a:lnTo>
                  <a:lnTo>
                    <a:pt x="14505" y="200743"/>
                  </a:lnTo>
                  <a:lnTo>
                    <a:pt x="31759" y="158628"/>
                  </a:lnTo>
                  <a:lnTo>
                    <a:pt x="54900" y="120168"/>
                  </a:lnTo>
                  <a:lnTo>
                    <a:pt x="83343" y="85967"/>
                  </a:lnTo>
                  <a:lnTo>
                    <a:pt x="116503" y="56630"/>
                  </a:lnTo>
                  <a:lnTo>
                    <a:pt x="153795" y="32761"/>
                  </a:lnTo>
                  <a:lnTo>
                    <a:pt x="194633" y="14963"/>
                  </a:lnTo>
                  <a:lnTo>
                    <a:pt x="238432" y="3841"/>
                  </a:lnTo>
                  <a:lnTo>
                    <a:pt x="284606" y="0"/>
                  </a:lnTo>
                  <a:lnTo>
                    <a:pt x="330747" y="3841"/>
                  </a:lnTo>
                  <a:lnTo>
                    <a:pt x="374518" y="14963"/>
                  </a:lnTo>
                  <a:lnTo>
                    <a:pt x="415335" y="32761"/>
                  </a:lnTo>
                  <a:lnTo>
                    <a:pt x="452610" y="56630"/>
                  </a:lnTo>
                  <a:lnTo>
                    <a:pt x="485759" y="85967"/>
                  </a:lnTo>
                  <a:lnTo>
                    <a:pt x="514194" y="120168"/>
                  </a:lnTo>
                  <a:lnTo>
                    <a:pt x="537331" y="158628"/>
                  </a:lnTo>
                  <a:lnTo>
                    <a:pt x="554582" y="200743"/>
                  </a:lnTo>
                  <a:lnTo>
                    <a:pt x="565363" y="245909"/>
                  </a:lnTo>
                  <a:lnTo>
                    <a:pt x="569087" y="293522"/>
                  </a:lnTo>
                  <a:lnTo>
                    <a:pt x="565363" y="341131"/>
                  </a:lnTo>
                  <a:lnTo>
                    <a:pt x="554582" y="386294"/>
                  </a:lnTo>
                  <a:lnTo>
                    <a:pt x="537331" y="428407"/>
                  </a:lnTo>
                  <a:lnTo>
                    <a:pt x="514194" y="466866"/>
                  </a:lnTo>
                  <a:lnTo>
                    <a:pt x="485759" y="501065"/>
                  </a:lnTo>
                  <a:lnTo>
                    <a:pt x="452610" y="530402"/>
                  </a:lnTo>
                  <a:lnTo>
                    <a:pt x="415335" y="554271"/>
                  </a:lnTo>
                  <a:lnTo>
                    <a:pt x="374518" y="572068"/>
                  </a:lnTo>
                  <a:lnTo>
                    <a:pt x="330747" y="583190"/>
                  </a:lnTo>
                  <a:lnTo>
                    <a:pt x="284606" y="587032"/>
                  </a:lnTo>
                  <a:lnTo>
                    <a:pt x="238432" y="583190"/>
                  </a:lnTo>
                  <a:lnTo>
                    <a:pt x="194633" y="572068"/>
                  </a:lnTo>
                  <a:lnTo>
                    <a:pt x="153795" y="554271"/>
                  </a:lnTo>
                  <a:lnTo>
                    <a:pt x="116503" y="530402"/>
                  </a:lnTo>
                  <a:lnTo>
                    <a:pt x="83343" y="501065"/>
                  </a:lnTo>
                  <a:lnTo>
                    <a:pt x="54900" y="466866"/>
                  </a:lnTo>
                  <a:lnTo>
                    <a:pt x="31759" y="428407"/>
                  </a:lnTo>
                  <a:lnTo>
                    <a:pt x="14505" y="386294"/>
                  </a:lnTo>
                  <a:lnTo>
                    <a:pt x="3723" y="341131"/>
                  </a:lnTo>
                  <a:lnTo>
                    <a:pt x="0" y="293522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171059" y="4174642"/>
            <a:ext cx="306070" cy="4584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312284" y="3049904"/>
            <a:ext cx="2568575" cy="1000760"/>
            <a:chOff x="4312284" y="3049904"/>
            <a:chExt cx="2568575" cy="1000760"/>
          </a:xfrm>
        </p:grpSpPr>
        <p:sp>
          <p:nvSpPr>
            <p:cNvPr id="30" name="object 30" descr=""/>
            <p:cNvSpPr/>
            <p:nvPr/>
          </p:nvSpPr>
          <p:spPr>
            <a:xfrm>
              <a:off x="4312284" y="3049904"/>
              <a:ext cx="713105" cy="76200"/>
            </a:xfrm>
            <a:custGeom>
              <a:avLst/>
              <a:gdLst/>
              <a:ahLst/>
              <a:cxnLst/>
              <a:rect l="l" t="t" r="r" b="b"/>
              <a:pathLst>
                <a:path w="713104" h="76200">
                  <a:moveTo>
                    <a:pt x="636904" y="0"/>
                  </a:moveTo>
                  <a:lnTo>
                    <a:pt x="636904" y="76200"/>
                  </a:lnTo>
                  <a:lnTo>
                    <a:pt x="694054" y="47625"/>
                  </a:lnTo>
                  <a:lnTo>
                    <a:pt x="649604" y="47625"/>
                  </a:lnTo>
                  <a:lnTo>
                    <a:pt x="649604" y="28575"/>
                  </a:lnTo>
                  <a:lnTo>
                    <a:pt x="694054" y="28575"/>
                  </a:lnTo>
                  <a:lnTo>
                    <a:pt x="636904" y="0"/>
                  </a:lnTo>
                  <a:close/>
                </a:path>
                <a:path w="713104" h="76200">
                  <a:moveTo>
                    <a:pt x="63690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36904" y="47625"/>
                  </a:lnTo>
                  <a:lnTo>
                    <a:pt x="636904" y="28575"/>
                  </a:lnTo>
                  <a:close/>
                </a:path>
                <a:path w="713104" h="76200">
                  <a:moveTo>
                    <a:pt x="694054" y="28575"/>
                  </a:moveTo>
                  <a:lnTo>
                    <a:pt x="649604" y="28575"/>
                  </a:lnTo>
                  <a:lnTo>
                    <a:pt x="649604" y="47625"/>
                  </a:lnTo>
                  <a:lnTo>
                    <a:pt x="694054" y="47625"/>
                  </a:lnTo>
                  <a:lnTo>
                    <a:pt x="713104" y="38100"/>
                  </a:lnTo>
                  <a:lnTo>
                    <a:pt x="694054" y="28575"/>
                  </a:lnTo>
                  <a:close/>
                </a:path>
              </a:pathLst>
            </a:custGeom>
            <a:solidFill>
              <a:srgbClr val="888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58305" y="3460622"/>
              <a:ext cx="619760" cy="587375"/>
            </a:xfrm>
            <a:custGeom>
              <a:avLst/>
              <a:gdLst/>
              <a:ahLst/>
              <a:cxnLst/>
              <a:rect l="l" t="t" r="r" b="b"/>
              <a:pathLst>
                <a:path w="619759" h="587375">
                  <a:moveTo>
                    <a:pt x="309752" y="0"/>
                  </a:moveTo>
                  <a:lnTo>
                    <a:pt x="259510" y="3842"/>
                  </a:lnTo>
                  <a:lnTo>
                    <a:pt x="211848" y="14966"/>
                  </a:lnTo>
                  <a:lnTo>
                    <a:pt x="167404" y="32767"/>
                  </a:lnTo>
                  <a:lnTo>
                    <a:pt x="126818" y="56639"/>
                  </a:lnTo>
                  <a:lnTo>
                    <a:pt x="90725" y="85978"/>
                  </a:lnTo>
                  <a:lnTo>
                    <a:pt x="59765" y="120179"/>
                  </a:lnTo>
                  <a:lnTo>
                    <a:pt x="34574" y="158636"/>
                  </a:lnTo>
                  <a:lnTo>
                    <a:pt x="15791" y="200745"/>
                  </a:lnTo>
                  <a:lnTo>
                    <a:pt x="4054" y="245900"/>
                  </a:lnTo>
                  <a:lnTo>
                    <a:pt x="0" y="293496"/>
                  </a:lnTo>
                  <a:lnTo>
                    <a:pt x="4054" y="341120"/>
                  </a:lnTo>
                  <a:lnTo>
                    <a:pt x="15791" y="386295"/>
                  </a:lnTo>
                  <a:lnTo>
                    <a:pt x="34574" y="428418"/>
                  </a:lnTo>
                  <a:lnTo>
                    <a:pt x="59765" y="466885"/>
                  </a:lnTo>
                  <a:lnTo>
                    <a:pt x="90725" y="501091"/>
                  </a:lnTo>
                  <a:lnTo>
                    <a:pt x="126818" y="530432"/>
                  </a:lnTo>
                  <a:lnTo>
                    <a:pt x="167404" y="554305"/>
                  </a:lnTo>
                  <a:lnTo>
                    <a:pt x="211848" y="572105"/>
                  </a:lnTo>
                  <a:lnTo>
                    <a:pt x="259510" y="583228"/>
                  </a:lnTo>
                  <a:lnTo>
                    <a:pt x="309752" y="587070"/>
                  </a:lnTo>
                  <a:lnTo>
                    <a:pt x="360030" y="583228"/>
                  </a:lnTo>
                  <a:lnTo>
                    <a:pt x="407719" y="572105"/>
                  </a:lnTo>
                  <a:lnTo>
                    <a:pt x="452184" y="554305"/>
                  </a:lnTo>
                  <a:lnTo>
                    <a:pt x="492787" y="530432"/>
                  </a:lnTo>
                  <a:lnTo>
                    <a:pt x="528891" y="501091"/>
                  </a:lnTo>
                  <a:lnTo>
                    <a:pt x="559859" y="466885"/>
                  </a:lnTo>
                  <a:lnTo>
                    <a:pt x="585054" y="428418"/>
                  </a:lnTo>
                  <a:lnTo>
                    <a:pt x="603840" y="386295"/>
                  </a:lnTo>
                  <a:lnTo>
                    <a:pt x="615578" y="341120"/>
                  </a:lnTo>
                  <a:lnTo>
                    <a:pt x="619633" y="293496"/>
                  </a:lnTo>
                  <a:lnTo>
                    <a:pt x="615578" y="245900"/>
                  </a:lnTo>
                  <a:lnTo>
                    <a:pt x="603840" y="200745"/>
                  </a:lnTo>
                  <a:lnTo>
                    <a:pt x="585054" y="158636"/>
                  </a:lnTo>
                  <a:lnTo>
                    <a:pt x="559859" y="120179"/>
                  </a:lnTo>
                  <a:lnTo>
                    <a:pt x="528891" y="85978"/>
                  </a:lnTo>
                  <a:lnTo>
                    <a:pt x="492787" y="56639"/>
                  </a:lnTo>
                  <a:lnTo>
                    <a:pt x="452184" y="32767"/>
                  </a:lnTo>
                  <a:lnTo>
                    <a:pt x="407719" y="14966"/>
                  </a:lnTo>
                  <a:lnTo>
                    <a:pt x="360030" y="3842"/>
                  </a:lnTo>
                  <a:lnTo>
                    <a:pt x="309752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58305" y="3460622"/>
              <a:ext cx="619760" cy="587375"/>
            </a:xfrm>
            <a:custGeom>
              <a:avLst/>
              <a:gdLst/>
              <a:ahLst/>
              <a:cxnLst/>
              <a:rect l="l" t="t" r="r" b="b"/>
              <a:pathLst>
                <a:path w="619759" h="587375">
                  <a:moveTo>
                    <a:pt x="0" y="293496"/>
                  </a:moveTo>
                  <a:lnTo>
                    <a:pt x="4054" y="245900"/>
                  </a:lnTo>
                  <a:lnTo>
                    <a:pt x="15791" y="200745"/>
                  </a:lnTo>
                  <a:lnTo>
                    <a:pt x="34574" y="158636"/>
                  </a:lnTo>
                  <a:lnTo>
                    <a:pt x="59765" y="120179"/>
                  </a:lnTo>
                  <a:lnTo>
                    <a:pt x="90725" y="85978"/>
                  </a:lnTo>
                  <a:lnTo>
                    <a:pt x="126818" y="56639"/>
                  </a:lnTo>
                  <a:lnTo>
                    <a:pt x="167404" y="32767"/>
                  </a:lnTo>
                  <a:lnTo>
                    <a:pt x="211848" y="14966"/>
                  </a:lnTo>
                  <a:lnTo>
                    <a:pt x="259510" y="3842"/>
                  </a:lnTo>
                  <a:lnTo>
                    <a:pt x="309752" y="0"/>
                  </a:lnTo>
                  <a:lnTo>
                    <a:pt x="360030" y="3842"/>
                  </a:lnTo>
                  <a:lnTo>
                    <a:pt x="407719" y="14966"/>
                  </a:lnTo>
                  <a:lnTo>
                    <a:pt x="452184" y="32767"/>
                  </a:lnTo>
                  <a:lnTo>
                    <a:pt x="492787" y="56639"/>
                  </a:lnTo>
                  <a:lnTo>
                    <a:pt x="528891" y="85978"/>
                  </a:lnTo>
                  <a:lnTo>
                    <a:pt x="559859" y="120179"/>
                  </a:lnTo>
                  <a:lnTo>
                    <a:pt x="585054" y="158636"/>
                  </a:lnTo>
                  <a:lnTo>
                    <a:pt x="603840" y="200745"/>
                  </a:lnTo>
                  <a:lnTo>
                    <a:pt x="615578" y="245900"/>
                  </a:lnTo>
                  <a:lnTo>
                    <a:pt x="619633" y="293496"/>
                  </a:lnTo>
                  <a:lnTo>
                    <a:pt x="615578" y="341120"/>
                  </a:lnTo>
                  <a:lnTo>
                    <a:pt x="603840" y="386295"/>
                  </a:lnTo>
                  <a:lnTo>
                    <a:pt x="585054" y="428418"/>
                  </a:lnTo>
                  <a:lnTo>
                    <a:pt x="559859" y="466885"/>
                  </a:lnTo>
                  <a:lnTo>
                    <a:pt x="528891" y="501091"/>
                  </a:lnTo>
                  <a:lnTo>
                    <a:pt x="492787" y="530432"/>
                  </a:lnTo>
                  <a:lnTo>
                    <a:pt x="452184" y="554305"/>
                  </a:lnTo>
                  <a:lnTo>
                    <a:pt x="407719" y="572105"/>
                  </a:lnTo>
                  <a:lnTo>
                    <a:pt x="360030" y="583228"/>
                  </a:lnTo>
                  <a:lnTo>
                    <a:pt x="309752" y="587070"/>
                  </a:lnTo>
                  <a:lnTo>
                    <a:pt x="259510" y="583228"/>
                  </a:lnTo>
                  <a:lnTo>
                    <a:pt x="211848" y="572105"/>
                  </a:lnTo>
                  <a:lnTo>
                    <a:pt x="167404" y="554305"/>
                  </a:lnTo>
                  <a:lnTo>
                    <a:pt x="126818" y="530432"/>
                  </a:lnTo>
                  <a:lnTo>
                    <a:pt x="90725" y="501091"/>
                  </a:lnTo>
                  <a:lnTo>
                    <a:pt x="59765" y="466885"/>
                  </a:lnTo>
                  <a:lnTo>
                    <a:pt x="34574" y="428418"/>
                  </a:lnTo>
                  <a:lnTo>
                    <a:pt x="15791" y="386295"/>
                  </a:lnTo>
                  <a:lnTo>
                    <a:pt x="4054" y="341120"/>
                  </a:lnTo>
                  <a:lnTo>
                    <a:pt x="0" y="293496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392671" y="3507260"/>
            <a:ext cx="351790" cy="45847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50" spc="-1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950" spc="-3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950" spc="-20" b="1">
                <a:solidFill>
                  <a:srgbClr val="E32B2B"/>
                </a:solidFill>
                <a:latin typeface="Calibri"/>
                <a:cs typeface="Calibri"/>
              </a:rPr>
              <a:t>0.33</a:t>
            </a: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950" b="1">
                <a:solidFill>
                  <a:srgbClr val="17171A"/>
                </a:solidFill>
                <a:latin typeface="Calibri"/>
                <a:cs typeface="Calibri"/>
              </a:rPr>
              <a:t>1:</a:t>
            </a:r>
            <a:r>
              <a:rPr dirty="0" sz="950" spc="-50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50" spc="-20" b="1">
                <a:solidFill>
                  <a:srgbClr val="E32B2B"/>
                </a:solidFill>
                <a:latin typeface="Calibri"/>
                <a:cs typeface="Calibri"/>
              </a:rPr>
              <a:t>0.67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7375080" y="3488372"/>
            <a:ext cx="505459" cy="494030"/>
            <a:chOff x="7375080" y="3488372"/>
            <a:chExt cx="505459" cy="494030"/>
          </a:xfrm>
        </p:grpSpPr>
        <p:sp>
          <p:nvSpPr>
            <p:cNvPr id="35" name="object 35" descr=""/>
            <p:cNvSpPr/>
            <p:nvPr/>
          </p:nvSpPr>
          <p:spPr>
            <a:xfrm>
              <a:off x="7377938" y="3491229"/>
              <a:ext cx="499745" cy="488315"/>
            </a:xfrm>
            <a:custGeom>
              <a:avLst/>
              <a:gdLst/>
              <a:ahLst/>
              <a:cxnLst/>
              <a:rect l="l" t="t" r="r" b="b"/>
              <a:pathLst>
                <a:path w="499745" h="488314">
                  <a:moveTo>
                    <a:pt x="249681" y="0"/>
                  </a:moveTo>
                  <a:lnTo>
                    <a:pt x="199354" y="4956"/>
                  </a:lnTo>
                  <a:lnTo>
                    <a:pt x="152483" y="19173"/>
                  </a:lnTo>
                  <a:lnTo>
                    <a:pt x="110070" y="41670"/>
                  </a:lnTo>
                  <a:lnTo>
                    <a:pt x="73120" y="71469"/>
                  </a:lnTo>
                  <a:lnTo>
                    <a:pt x="42634" y="107590"/>
                  </a:lnTo>
                  <a:lnTo>
                    <a:pt x="19617" y="149054"/>
                  </a:lnTo>
                  <a:lnTo>
                    <a:pt x="5071" y="194881"/>
                  </a:lnTo>
                  <a:lnTo>
                    <a:pt x="0" y="244094"/>
                  </a:lnTo>
                  <a:lnTo>
                    <a:pt x="5071" y="293307"/>
                  </a:lnTo>
                  <a:lnTo>
                    <a:pt x="19617" y="339139"/>
                  </a:lnTo>
                  <a:lnTo>
                    <a:pt x="42634" y="380609"/>
                  </a:lnTo>
                  <a:lnTo>
                    <a:pt x="73120" y="416737"/>
                  </a:lnTo>
                  <a:lnTo>
                    <a:pt x="110070" y="446543"/>
                  </a:lnTo>
                  <a:lnTo>
                    <a:pt x="152483" y="469047"/>
                  </a:lnTo>
                  <a:lnTo>
                    <a:pt x="199354" y="483267"/>
                  </a:lnTo>
                  <a:lnTo>
                    <a:pt x="249681" y="488226"/>
                  </a:lnTo>
                  <a:lnTo>
                    <a:pt x="300009" y="483267"/>
                  </a:lnTo>
                  <a:lnTo>
                    <a:pt x="346880" y="469047"/>
                  </a:lnTo>
                  <a:lnTo>
                    <a:pt x="389293" y="446543"/>
                  </a:lnTo>
                  <a:lnTo>
                    <a:pt x="426243" y="416737"/>
                  </a:lnTo>
                  <a:lnTo>
                    <a:pt x="456729" y="380609"/>
                  </a:lnTo>
                  <a:lnTo>
                    <a:pt x="479746" y="339139"/>
                  </a:lnTo>
                  <a:lnTo>
                    <a:pt x="494292" y="293307"/>
                  </a:lnTo>
                  <a:lnTo>
                    <a:pt x="499363" y="244094"/>
                  </a:lnTo>
                  <a:lnTo>
                    <a:pt x="494292" y="194881"/>
                  </a:lnTo>
                  <a:lnTo>
                    <a:pt x="479746" y="149054"/>
                  </a:lnTo>
                  <a:lnTo>
                    <a:pt x="456729" y="107590"/>
                  </a:lnTo>
                  <a:lnTo>
                    <a:pt x="426243" y="71469"/>
                  </a:lnTo>
                  <a:lnTo>
                    <a:pt x="389293" y="41670"/>
                  </a:lnTo>
                  <a:lnTo>
                    <a:pt x="346880" y="19173"/>
                  </a:lnTo>
                  <a:lnTo>
                    <a:pt x="300009" y="4956"/>
                  </a:lnTo>
                  <a:lnTo>
                    <a:pt x="249681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377938" y="3491229"/>
              <a:ext cx="499745" cy="488315"/>
            </a:xfrm>
            <a:custGeom>
              <a:avLst/>
              <a:gdLst/>
              <a:ahLst/>
              <a:cxnLst/>
              <a:rect l="l" t="t" r="r" b="b"/>
              <a:pathLst>
                <a:path w="499745" h="488314">
                  <a:moveTo>
                    <a:pt x="0" y="244094"/>
                  </a:moveTo>
                  <a:lnTo>
                    <a:pt x="5071" y="194881"/>
                  </a:lnTo>
                  <a:lnTo>
                    <a:pt x="19617" y="149054"/>
                  </a:lnTo>
                  <a:lnTo>
                    <a:pt x="42634" y="107590"/>
                  </a:lnTo>
                  <a:lnTo>
                    <a:pt x="73120" y="71469"/>
                  </a:lnTo>
                  <a:lnTo>
                    <a:pt x="110070" y="41670"/>
                  </a:lnTo>
                  <a:lnTo>
                    <a:pt x="152483" y="19173"/>
                  </a:lnTo>
                  <a:lnTo>
                    <a:pt x="199354" y="4956"/>
                  </a:lnTo>
                  <a:lnTo>
                    <a:pt x="249681" y="0"/>
                  </a:lnTo>
                  <a:lnTo>
                    <a:pt x="300009" y="4956"/>
                  </a:lnTo>
                  <a:lnTo>
                    <a:pt x="346880" y="19173"/>
                  </a:lnTo>
                  <a:lnTo>
                    <a:pt x="389293" y="41670"/>
                  </a:lnTo>
                  <a:lnTo>
                    <a:pt x="426243" y="71469"/>
                  </a:lnTo>
                  <a:lnTo>
                    <a:pt x="456729" y="107590"/>
                  </a:lnTo>
                  <a:lnTo>
                    <a:pt x="479746" y="149054"/>
                  </a:lnTo>
                  <a:lnTo>
                    <a:pt x="494292" y="194881"/>
                  </a:lnTo>
                  <a:lnTo>
                    <a:pt x="499363" y="244094"/>
                  </a:lnTo>
                  <a:lnTo>
                    <a:pt x="494292" y="293307"/>
                  </a:lnTo>
                  <a:lnTo>
                    <a:pt x="479746" y="339139"/>
                  </a:lnTo>
                  <a:lnTo>
                    <a:pt x="456729" y="380609"/>
                  </a:lnTo>
                  <a:lnTo>
                    <a:pt x="426243" y="416737"/>
                  </a:lnTo>
                  <a:lnTo>
                    <a:pt x="389293" y="446543"/>
                  </a:lnTo>
                  <a:lnTo>
                    <a:pt x="346880" y="469047"/>
                  </a:lnTo>
                  <a:lnTo>
                    <a:pt x="300009" y="483267"/>
                  </a:lnTo>
                  <a:lnTo>
                    <a:pt x="249681" y="488226"/>
                  </a:lnTo>
                  <a:lnTo>
                    <a:pt x="199354" y="483267"/>
                  </a:lnTo>
                  <a:lnTo>
                    <a:pt x="152483" y="469047"/>
                  </a:lnTo>
                  <a:lnTo>
                    <a:pt x="110070" y="446543"/>
                  </a:lnTo>
                  <a:lnTo>
                    <a:pt x="73120" y="416737"/>
                  </a:lnTo>
                  <a:lnTo>
                    <a:pt x="42634" y="380609"/>
                  </a:lnTo>
                  <a:lnTo>
                    <a:pt x="19617" y="339139"/>
                  </a:lnTo>
                  <a:lnTo>
                    <a:pt x="5071" y="293307"/>
                  </a:lnTo>
                  <a:lnTo>
                    <a:pt x="0" y="244094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580503" y="3645534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1F1F34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4312285" y="3058286"/>
            <a:ext cx="3065145" cy="1396365"/>
          </a:xfrm>
          <a:custGeom>
            <a:avLst/>
            <a:gdLst/>
            <a:ahLst/>
            <a:cxnLst/>
            <a:rect l="l" t="t" r="r" b="b"/>
            <a:pathLst>
              <a:path w="3065145" h="1396364">
                <a:moveTo>
                  <a:pt x="713105" y="714375"/>
                </a:moveTo>
                <a:lnTo>
                  <a:pt x="694055" y="704850"/>
                </a:lnTo>
                <a:lnTo>
                  <a:pt x="636905" y="676275"/>
                </a:lnTo>
                <a:lnTo>
                  <a:pt x="636905" y="704850"/>
                </a:lnTo>
                <a:lnTo>
                  <a:pt x="0" y="704850"/>
                </a:lnTo>
                <a:lnTo>
                  <a:pt x="0" y="723900"/>
                </a:lnTo>
                <a:lnTo>
                  <a:pt x="636905" y="723900"/>
                </a:lnTo>
                <a:lnTo>
                  <a:pt x="636905" y="752475"/>
                </a:lnTo>
                <a:lnTo>
                  <a:pt x="694055" y="723900"/>
                </a:lnTo>
                <a:lnTo>
                  <a:pt x="713105" y="714375"/>
                </a:lnTo>
                <a:close/>
              </a:path>
              <a:path w="3065145" h="1396364">
                <a:moveTo>
                  <a:pt x="727075" y="1358023"/>
                </a:moveTo>
                <a:lnTo>
                  <a:pt x="708025" y="1348498"/>
                </a:lnTo>
                <a:lnTo>
                  <a:pt x="650875" y="1319923"/>
                </a:lnTo>
                <a:lnTo>
                  <a:pt x="650875" y="1348498"/>
                </a:lnTo>
                <a:lnTo>
                  <a:pt x="0" y="1348498"/>
                </a:lnTo>
                <a:lnTo>
                  <a:pt x="0" y="1367548"/>
                </a:lnTo>
                <a:lnTo>
                  <a:pt x="650875" y="1367548"/>
                </a:lnTo>
                <a:lnTo>
                  <a:pt x="650875" y="1396123"/>
                </a:lnTo>
                <a:lnTo>
                  <a:pt x="708025" y="1367548"/>
                </a:lnTo>
                <a:lnTo>
                  <a:pt x="727075" y="1358023"/>
                </a:lnTo>
                <a:close/>
              </a:path>
              <a:path w="3065145" h="1396364">
                <a:moveTo>
                  <a:pt x="1941830" y="697484"/>
                </a:moveTo>
                <a:lnTo>
                  <a:pt x="1922780" y="687959"/>
                </a:lnTo>
                <a:lnTo>
                  <a:pt x="1865630" y="659384"/>
                </a:lnTo>
                <a:lnTo>
                  <a:pt x="1865630" y="687959"/>
                </a:lnTo>
                <a:lnTo>
                  <a:pt x="1282192" y="687959"/>
                </a:lnTo>
                <a:lnTo>
                  <a:pt x="1282192" y="707009"/>
                </a:lnTo>
                <a:lnTo>
                  <a:pt x="1865630" y="707009"/>
                </a:lnTo>
                <a:lnTo>
                  <a:pt x="1865630" y="735584"/>
                </a:lnTo>
                <a:lnTo>
                  <a:pt x="1922780" y="707009"/>
                </a:lnTo>
                <a:lnTo>
                  <a:pt x="1941830" y="697484"/>
                </a:lnTo>
                <a:close/>
              </a:path>
              <a:path w="3065145" h="1396364">
                <a:moveTo>
                  <a:pt x="2022983" y="456819"/>
                </a:moveTo>
                <a:lnTo>
                  <a:pt x="2007387" y="432308"/>
                </a:lnTo>
                <a:lnTo>
                  <a:pt x="1977263" y="384937"/>
                </a:lnTo>
                <a:lnTo>
                  <a:pt x="1962518" y="409498"/>
                </a:lnTo>
                <a:lnTo>
                  <a:pt x="1280922" y="0"/>
                </a:lnTo>
                <a:lnTo>
                  <a:pt x="1271016" y="16383"/>
                </a:lnTo>
                <a:lnTo>
                  <a:pt x="1952764" y="425767"/>
                </a:lnTo>
                <a:lnTo>
                  <a:pt x="1938020" y="450354"/>
                </a:lnTo>
                <a:lnTo>
                  <a:pt x="2022983" y="456819"/>
                </a:lnTo>
                <a:close/>
              </a:path>
              <a:path w="3065145" h="1396364">
                <a:moveTo>
                  <a:pt x="2043176" y="938199"/>
                </a:moveTo>
                <a:lnTo>
                  <a:pt x="1958086" y="942314"/>
                </a:lnTo>
                <a:lnTo>
                  <a:pt x="1972068" y="967219"/>
                </a:lnTo>
                <a:lnTo>
                  <a:pt x="1291590" y="1349717"/>
                </a:lnTo>
                <a:lnTo>
                  <a:pt x="1300861" y="1366316"/>
                </a:lnTo>
                <a:lnTo>
                  <a:pt x="1981415" y="983843"/>
                </a:lnTo>
                <a:lnTo>
                  <a:pt x="1995424" y="1008748"/>
                </a:lnTo>
                <a:lnTo>
                  <a:pt x="2027732" y="961009"/>
                </a:lnTo>
                <a:lnTo>
                  <a:pt x="2043176" y="938199"/>
                </a:lnTo>
                <a:close/>
              </a:path>
              <a:path w="3065145" h="1396364">
                <a:moveTo>
                  <a:pt x="3065018" y="686562"/>
                </a:moveTo>
                <a:lnTo>
                  <a:pt x="3045968" y="677037"/>
                </a:lnTo>
                <a:lnTo>
                  <a:pt x="2988818" y="648462"/>
                </a:lnTo>
                <a:lnTo>
                  <a:pt x="2988818" y="677037"/>
                </a:lnTo>
                <a:lnTo>
                  <a:pt x="2565654" y="677037"/>
                </a:lnTo>
                <a:lnTo>
                  <a:pt x="2565654" y="696087"/>
                </a:lnTo>
                <a:lnTo>
                  <a:pt x="2988818" y="696087"/>
                </a:lnTo>
                <a:lnTo>
                  <a:pt x="2988818" y="724662"/>
                </a:lnTo>
                <a:lnTo>
                  <a:pt x="3045968" y="696087"/>
                </a:lnTo>
                <a:lnTo>
                  <a:pt x="3065018" y="686562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506827" y="834918"/>
            <a:ext cx="1260475" cy="1259840"/>
            <a:chOff x="506827" y="834918"/>
            <a:chExt cx="1260475" cy="1259840"/>
          </a:xfrm>
        </p:grpSpPr>
        <p:sp>
          <p:nvSpPr>
            <p:cNvPr id="40" name="object 40" descr=""/>
            <p:cNvSpPr/>
            <p:nvPr/>
          </p:nvSpPr>
          <p:spPr>
            <a:xfrm>
              <a:off x="509473" y="837564"/>
              <a:ext cx="1254760" cy="1254760"/>
            </a:xfrm>
            <a:custGeom>
              <a:avLst/>
              <a:gdLst/>
              <a:ahLst/>
              <a:cxnLst/>
              <a:rect l="l" t="t" r="r" b="b"/>
              <a:pathLst>
                <a:path w="1254760" h="1254760">
                  <a:moveTo>
                    <a:pt x="627265" y="0"/>
                  </a:moveTo>
                  <a:lnTo>
                    <a:pt x="578245" y="1886"/>
                  </a:lnTo>
                  <a:lnTo>
                    <a:pt x="530256" y="7454"/>
                  </a:lnTo>
                  <a:lnTo>
                    <a:pt x="483439" y="16564"/>
                  </a:lnTo>
                  <a:lnTo>
                    <a:pt x="437932" y="29076"/>
                  </a:lnTo>
                  <a:lnTo>
                    <a:pt x="393876" y="44850"/>
                  </a:lnTo>
                  <a:lnTo>
                    <a:pt x="351409" y="63748"/>
                  </a:lnTo>
                  <a:lnTo>
                    <a:pt x="310672" y="85630"/>
                  </a:lnTo>
                  <a:lnTo>
                    <a:pt x="271803" y="110357"/>
                  </a:lnTo>
                  <a:lnTo>
                    <a:pt x="234942" y="137789"/>
                  </a:lnTo>
                  <a:lnTo>
                    <a:pt x="200229" y="167787"/>
                  </a:lnTo>
                  <a:lnTo>
                    <a:pt x="167802" y="200212"/>
                  </a:lnTo>
                  <a:lnTo>
                    <a:pt x="137802" y="234924"/>
                  </a:lnTo>
                  <a:lnTo>
                    <a:pt x="110368" y="271783"/>
                  </a:lnTo>
                  <a:lnTo>
                    <a:pt x="85639" y="310651"/>
                  </a:lnTo>
                  <a:lnTo>
                    <a:pt x="63755" y="351388"/>
                  </a:lnTo>
                  <a:lnTo>
                    <a:pt x="44855" y="393854"/>
                  </a:lnTo>
                  <a:lnTo>
                    <a:pt x="29079" y="437911"/>
                  </a:lnTo>
                  <a:lnTo>
                    <a:pt x="16566" y="483419"/>
                  </a:lnTo>
                  <a:lnTo>
                    <a:pt x="7455" y="530238"/>
                  </a:lnTo>
                  <a:lnTo>
                    <a:pt x="1887" y="578229"/>
                  </a:lnTo>
                  <a:lnTo>
                    <a:pt x="0" y="627252"/>
                  </a:lnTo>
                  <a:lnTo>
                    <a:pt x="1887" y="676276"/>
                  </a:lnTo>
                  <a:lnTo>
                    <a:pt x="7455" y="724267"/>
                  </a:lnTo>
                  <a:lnTo>
                    <a:pt x="16566" y="771086"/>
                  </a:lnTo>
                  <a:lnTo>
                    <a:pt x="29079" y="816594"/>
                  </a:lnTo>
                  <a:lnTo>
                    <a:pt x="44855" y="860651"/>
                  </a:lnTo>
                  <a:lnTo>
                    <a:pt x="63755" y="903117"/>
                  </a:lnTo>
                  <a:lnTo>
                    <a:pt x="85639" y="943854"/>
                  </a:lnTo>
                  <a:lnTo>
                    <a:pt x="110368" y="982722"/>
                  </a:lnTo>
                  <a:lnTo>
                    <a:pt x="137802" y="1019581"/>
                  </a:lnTo>
                  <a:lnTo>
                    <a:pt x="167802" y="1054293"/>
                  </a:lnTo>
                  <a:lnTo>
                    <a:pt x="200229" y="1086718"/>
                  </a:lnTo>
                  <a:lnTo>
                    <a:pt x="234942" y="1116716"/>
                  </a:lnTo>
                  <a:lnTo>
                    <a:pt x="271803" y="1144148"/>
                  </a:lnTo>
                  <a:lnTo>
                    <a:pt x="310672" y="1168875"/>
                  </a:lnTo>
                  <a:lnTo>
                    <a:pt x="351409" y="1190757"/>
                  </a:lnTo>
                  <a:lnTo>
                    <a:pt x="393876" y="1209655"/>
                  </a:lnTo>
                  <a:lnTo>
                    <a:pt x="437932" y="1225429"/>
                  </a:lnTo>
                  <a:lnTo>
                    <a:pt x="483439" y="1237941"/>
                  </a:lnTo>
                  <a:lnTo>
                    <a:pt x="530256" y="1247051"/>
                  </a:lnTo>
                  <a:lnTo>
                    <a:pt x="578245" y="1252619"/>
                  </a:lnTo>
                  <a:lnTo>
                    <a:pt x="627265" y="1254506"/>
                  </a:lnTo>
                  <a:lnTo>
                    <a:pt x="676294" y="1252619"/>
                  </a:lnTo>
                  <a:lnTo>
                    <a:pt x="724290" y="1247051"/>
                  </a:lnTo>
                  <a:lnTo>
                    <a:pt x="771113" y="1237941"/>
                  </a:lnTo>
                  <a:lnTo>
                    <a:pt x="816625" y="1225429"/>
                  </a:lnTo>
                  <a:lnTo>
                    <a:pt x="860685" y="1209655"/>
                  </a:lnTo>
                  <a:lnTo>
                    <a:pt x="903154" y="1190757"/>
                  </a:lnTo>
                  <a:lnTo>
                    <a:pt x="943894" y="1168875"/>
                  </a:lnTo>
                  <a:lnTo>
                    <a:pt x="982764" y="1144148"/>
                  </a:lnTo>
                  <a:lnTo>
                    <a:pt x="1019625" y="1116716"/>
                  </a:lnTo>
                  <a:lnTo>
                    <a:pt x="1054338" y="1086718"/>
                  </a:lnTo>
                  <a:lnTo>
                    <a:pt x="1086764" y="1054293"/>
                  </a:lnTo>
                  <a:lnTo>
                    <a:pt x="1116763" y="1019581"/>
                  </a:lnTo>
                  <a:lnTo>
                    <a:pt x="1144196" y="982722"/>
                  </a:lnTo>
                  <a:lnTo>
                    <a:pt x="1168924" y="943854"/>
                  </a:lnTo>
                  <a:lnTo>
                    <a:pt x="1190807" y="903117"/>
                  </a:lnTo>
                  <a:lnTo>
                    <a:pt x="1209705" y="860651"/>
                  </a:lnTo>
                  <a:lnTo>
                    <a:pt x="1225480" y="816594"/>
                  </a:lnTo>
                  <a:lnTo>
                    <a:pt x="1237992" y="771086"/>
                  </a:lnTo>
                  <a:lnTo>
                    <a:pt x="1247101" y="724267"/>
                  </a:lnTo>
                  <a:lnTo>
                    <a:pt x="1252669" y="676276"/>
                  </a:lnTo>
                  <a:lnTo>
                    <a:pt x="1254556" y="627252"/>
                  </a:lnTo>
                  <a:lnTo>
                    <a:pt x="1252669" y="578229"/>
                  </a:lnTo>
                  <a:lnTo>
                    <a:pt x="1247101" y="530238"/>
                  </a:lnTo>
                  <a:lnTo>
                    <a:pt x="1237992" y="483419"/>
                  </a:lnTo>
                  <a:lnTo>
                    <a:pt x="1225480" y="437911"/>
                  </a:lnTo>
                  <a:lnTo>
                    <a:pt x="1209705" y="393854"/>
                  </a:lnTo>
                  <a:lnTo>
                    <a:pt x="1190807" y="351388"/>
                  </a:lnTo>
                  <a:lnTo>
                    <a:pt x="1168924" y="310651"/>
                  </a:lnTo>
                  <a:lnTo>
                    <a:pt x="1144196" y="271783"/>
                  </a:lnTo>
                  <a:lnTo>
                    <a:pt x="1116763" y="234924"/>
                  </a:lnTo>
                  <a:lnTo>
                    <a:pt x="1086764" y="200212"/>
                  </a:lnTo>
                  <a:lnTo>
                    <a:pt x="1054338" y="167787"/>
                  </a:lnTo>
                  <a:lnTo>
                    <a:pt x="1019625" y="137789"/>
                  </a:lnTo>
                  <a:lnTo>
                    <a:pt x="982764" y="110357"/>
                  </a:lnTo>
                  <a:lnTo>
                    <a:pt x="943894" y="85630"/>
                  </a:lnTo>
                  <a:lnTo>
                    <a:pt x="903154" y="63748"/>
                  </a:lnTo>
                  <a:lnTo>
                    <a:pt x="860685" y="44850"/>
                  </a:lnTo>
                  <a:lnTo>
                    <a:pt x="816625" y="29076"/>
                  </a:lnTo>
                  <a:lnTo>
                    <a:pt x="771113" y="16564"/>
                  </a:lnTo>
                  <a:lnTo>
                    <a:pt x="724290" y="7454"/>
                  </a:lnTo>
                  <a:lnTo>
                    <a:pt x="676294" y="1886"/>
                  </a:lnTo>
                  <a:lnTo>
                    <a:pt x="627265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09473" y="837564"/>
              <a:ext cx="1254760" cy="1254760"/>
            </a:xfrm>
            <a:custGeom>
              <a:avLst/>
              <a:gdLst/>
              <a:ahLst/>
              <a:cxnLst/>
              <a:rect l="l" t="t" r="r" b="b"/>
              <a:pathLst>
                <a:path w="1254760" h="1254760">
                  <a:moveTo>
                    <a:pt x="0" y="627252"/>
                  </a:moveTo>
                  <a:lnTo>
                    <a:pt x="1887" y="578229"/>
                  </a:lnTo>
                  <a:lnTo>
                    <a:pt x="7455" y="530238"/>
                  </a:lnTo>
                  <a:lnTo>
                    <a:pt x="16566" y="483419"/>
                  </a:lnTo>
                  <a:lnTo>
                    <a:pt x="29079" y="437911"/>
                  </a:lnTo>
                  <a:lnTo>
                    <a:pt x="44855" y="393854"/>
                  </a:lnTo>
                  <a:lnTo>
                    <a:pt x="63755" y="351388"/>
                  </a:lnTo>
                  <a:lnTo>
                    <a:pt x="85639" y="310651"/>
                  </a:lnTo>
                  <a:lnTo>
                    <a:pt x="110368" y="271783"/>
                  </a:lnTo>
                  <a:lnTo>
                    <a:pt x="137802" y="234924"/>
                  </a:lnTo>
                  <a:lnTo>
                    <a:pt x="167802" y="200212"/>
                  </a:lnTo>
                  <a:lnTo>
                    <a:pt x="200229" y="167787"/>
                  </a:lnTo>
                  <a:lnTo>
                    <a:pt x="234942" y="137789"/>
                  </a:lnTo>
                  <a:lnTo>
                    <a:pt x="271803" y="110357"/>
                  </a:lnTo>
                  <a:lnTo>
                    <a:pt x="310672" y="85630"/>
                  </a:lnTo>
                  <a:lnTo>
                    <a:pt x="351409" y="63748"/>
                  </a:lnTo>
                  <a:lnTo>
                    <a:pt x="393876" y="44850"/>
                  </a:lnTo>
                  <a:lnTo>
                    <a:pt x="437932" y="29076"/>
                  </a:lnTo>
                  <a:lnTo>
                    <a:pt x="483439" y="16564"/>
                  </a:lnTo>
                  <a:lnTo>
                    <a:pt x="530256" y="7454"/>
                  </a:lnTo>
                  <a:lnTo>
                    <a:pt x="578245" y="1886"/>
                  </a:lnTo>
                  <a:lnTo>
                    <a:pt x="627265" y="0"/>
                  </a:lnTo>
                  <a:lnTo>
                    <a:pt x="676294" y="1886"/>
                  </a:lnTo>
                  <a:lnTo>
                    <a:pt x="724290" y="7454"/>
                  </a:lnTo>
                  <a:lnTo>
                    <a:pt x="771113" y="16564"/>
                  </a:lnTo>
                  <a:lnTo>
                    <a:pt x="816625" y="29076"/>
                  </a:lnTo>
                  <a:lnTo>
                    <a:pt x="860685" y="44850"/>
                  </a:lnTo>
                  <a:lnTo>
                    <a:pt x="903154" y="63748"/>
                  </a:lnTo>
                  <a:lnTo>
                    <a:pt x="943894" y="85630"/>
                  </a:lnTo>
                  <a:lnTo>
                    <a:pt x="982764" y="110357"/>
                  </a:lnTo>
                  <a:lnTo>
                    <a:pt x="1019625" y="137789"/>
                  </a:lnTo>
                  <a:lnTo>
                    <a:pt x="1054338" y="167787"/>
                  </a:lnTo>
                  <a:lnTo>
                    <a:pt x="1086764" y="200212"/>
                  </a:lnTo>
                  <a:lnTo>
                    <a:pt x="1116763" y="234924"/>
                  </a:lnTo>
                  <a:lnTo>
                    <a:pt x="1144196" y="271783"/>
                  </a:lnTo>
                  <a:lnTo>
                    <a:pt x="1168924" y="310651"/>
                  </a:lnTo>
                  <a:lnTo>
                    <a:pt x="1190807" y="351388"/>
                  </a:lnTo>
                  <a:lnTo>
                    <a:pt x="1209705" y="393854"/>
                  </a:lnTo>
                  <a:lnTo>
                    <a:pt x="1225480" y="437911"/>
                  </a:lnTo>
                  <a:lnTo>
                    <a:pt x="1237992" y="483419"/>
                  </a:lnTo>
                  <a:lnTo>
                    <a:pt x="1247101" y="530238"/>
                  </a:lnTo>
                  <a:lnTo>
                    <a:pt x="1252669" y="578229"/>
                  </a:lnTo>
                  <a:lnTo>
                    <a:pt x="1254556" y="627252"/>
                  </a:lnTo>
                  <a:lnTo>
                    <a:pt x="1252669" y="676276"/>
                  </a:lnTo>
                  <a:lnTo>
                    <a:pt x="1247101" y="724267"/>
                  </a:lnTo>
                  <a:lnTo>
                    <a:pt x="1237992" y="771086"/>
                  </a:lnTo>
                  <a:lnTo>
                    <a:pt x="1225480" y="816594"/>
                  </a:lnTo>
                  <a:lnTo>
                    <a:pt x="1209705" y="860651"/>
                  </a:lnTo>
                  <a:lnTo>
                    <a:pt x="1190807" y="903117"/>
                  </a:lnTo>
                  <a:lnTo>
                    <a:pt x="1168924" y="943854"/>
                  </a:lnTo>
                  <a:lnTo>
                    <a:pt x="1144196" y="982722"/>
                  </a:lnTo>
                  <a:lnTo>
                    <a:pt x="1116763" y="1019581"/>
                  </a:lnTo>
                  <a:lnTo>
                    <a:pt x="1086764" y="1054293"/>
                  </a:lnTo>
                  <a:lnTo>
                    <a:pt x="1054338" y="1086718"/>
                  </a:lnTo>
                  <a:lnTo>
                    <a:pt x="1019625" y="1116716"/>
                  </a:lnTo>
                  <a:lnTo>
                    <a:pt x="982764" y="1144148"/>
                  </a:lnTo>
                  <a:lnTo>
                    <a:pt x="943894" y="1168875"/>
                  </a:lnTo>
                  <a:lnTo>
                    <a:pt x="903154" y="1190757"/>
                  </a:lnTo>
                  <a:lnTo>
                    <a:pt x="860685" y="1209655"/>
                  </a:lnTo>
                  <a:lnTo>
                    <a:pt x="816625" y="1225429"/>
                  </a:lnTo>
                  <a:lnTo>
                    <a:pt x="771113" y="1237941"/>
                  </a:lnTo>
                  <a:lnTo>
                    <a:pt x="724290" y="1247051"/>
                  </a:lnTo>
                  <a:lnTo>
                    <a:pt x="676294" y="1252619"/>
                  </a:lnTo>
                  <a:lnTo>
                    <a:pt x="627265" y="1254506"/>
                  </a:lnTo>
                  <a:lnTo>
                    <a:pt x="578245" y="1252619"/>
                  </a:lnTo>
                  <a:lnTo>
                    <a:pt x="530256" y="1247051"/>
                  </a:lnTo>
                  <a:lnTo>
                    <a:pt x="483439" y="1237941"/>
                  </a:lnTo>
                  <a:lnTo>
                    <a:pt x="437932" y="1225429"/>
                  </a:lnTo>
                  <a:lnTo>
                    <a:pt x="393876" y="1209655"/>
                  </a:lnTo>
                  <a:lnTo>
                    <a:pt x="351409" y="1190757"/>
                  </a:lnTo>
                  <a:lnTo>
                    <a:pt x="310672" y="1168875"/>
                  </a:lnTo>
                  <a:lnTo>
                    <a:pt x="271803" y="1144148"/>
                  </a:lnTo>
                  <a:lnTo>
                    <a:pt x="234942" y="1116716"/>
                  </a:lnTo>
                  <a:lnTo>
                    <a:pt x="200229" y="1086718"/>
                  </a:lnTo>
                  <a:lnTo>
                    <a:pt x="167802" y="1054293"/>
                  </a:lnTo>
                  <a:lnTo>
                    <a:pt x="137802" y="1019581"/>
                  </a:lnTo>
                  <a:lnTo>
                    <a:pt x="110368" y="982722"/>
                  </a:lnTo>
                  <a:lnTo>
                    <a:pt x="85639" y="943854"/>
                  </a:lnTo>
                  <a:lnTo>
                    <a:pt x="63755" y="903117"/>
                  </a:lnTo>
                  <a:lnTo>
                    <a:pt x="44855" y="860651"/>
                  </a:lnTo>
                  <a:lnTo>
                    <a:pt x="29079" y="816594"/>
                  </a:lnTo>
                  <a:lnTo>
                    <a:pt x="16566" y="771086"/>
                  </a:lnTo>
                  <a:lnTo>
                    <a:pt x="7455" y="724267"/>
                  </a:lnTo>
                  <a:lnTo>
                    <a:pt x="1887" y="676276"/>
                  </a:lnTo>
                  <a:lnTo>
                    <a:pt x="0" y="627252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895908" y="1122045"/>
            <a:ext cx="48514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-1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10564" y="1316290"/>
            <a:ext cx="654685" cy="5067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25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250" spc="-25" b="1">
                <a:solidFill>
                  <a:srgbClr val="FFFFFF"/>
                </a:solidFill>
                <a:latin typeface="Arial"/>
                <a:cs typeface="Arial"/>
              </a:rPr>
              <a:t> for</a:t>
            </a:r>
            <a:endParaRPr sz="125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400"/>
              </a:spcBef>
            </a:pPr>
            <a:r>
              <a:rPr dirty="0" sz="1250" spc="-10" b="1">
                <a:solidFill>
                  <a:srgbClr val="FFFFFF"/>
                </a:solidFill>
                <a:latin typeface="Arial"/>
                <a:cs typeface="Arial"/>
              </a:rPr>
              <a:t>English: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506154" y="3162320"/>
            <a:ext cx="1260475" cy="1260475"/>
            <a:chOff x="506154" y="3162320"/>
            <a:chExt cx="1260475" cy="1260475"/>
          </a:xfrm>
        </p:grpSpPr>
        <p:sp>
          <p:nvSpPr>
            <p:cNvPr id="45" name="object 45" descr=""/>
            <p:cNvSpPr/>
            <p:nvPr/>
          </p:nvSpPr>
          <p:spPr>
            <a:xfrm>
              <a:off x="508800" y="3164966"/>
              <a:ext cx="1254760" cy="1254760"/>
            </a:xfrm>
            <a:custGeom>
              <a:avLst/>
              <a:gdLst/>
              <a:ahLst/>
              <a:cxnLst/>
              <a:rect l="l" t="t" r="r" b="b"/>
              <a:pathLst>
                <a:path w="1254760" h="1254760">
                  <a:moveTo>
                    <a:pt x="627265" y="0"/>
                  </a:moveTo>
                  <a:lnTo>
                    <a:pt x="578245" y="1887"/>
                  </a:lnTo>
                  <a:lnTo>
                    <a:pt x="530256" y="7458"/>
                  </a:lnTo>
                  <a:lnTo>
                    <a:pt x="483439" y="16571"/>
                  </a:lnTo>
                  <a:lnTo>
                    <a:pt x="437932" y="29088"/>
                  </a:lnTo>
                  <a:lnTo>
                    <a:pt x="393876" y="44868"/>
                  </a:lnTo>
                  <a:lnTo>
                    <a:pt x="351409" y="63773"/>
                  </a:lnTo>
                  <a:lnTo>
                    <a:pt x="310672" y="85663"/>
                  </a:lnTo>
                  <a:lnTo>
                    <a:pt x="271803" y="110398"/>
                  </a:lnTo>
                  <a:lnTo>
                    <a:pt x="234942" y="137839"/>
                  </a:lnTo>
                  <a:lnTo>
                    <a:pt x="200229" y="167846"/>
                  </a:lnTo>
                  <a:lnTo>
                    <a:pt x="167802" y="200280"/>
                  </a:lnTo>
                  <a:lnTo>
                    <a:pt x="137802" y="235001"/>
                  </a:lnTo>
                  <a:lnTo>
                    <a:pt x="110368" y="271869"/>
                  </a:lnTo>
                  <a:lnTo>
                    <a:pt x="85639" y="310745"/>
                  </a:lnTo>
                  <a:lnTo>
                    <a:pt x="63755" y="351490"/>
                  </a:lnTo>
                  <a:lnTo>
                    <a:pt x="44855" y="393963"/>
                  </a:lnTo>
                  <a:lnTo>
                    <a:pt x="29079" y="438026"/>
                  </a:lnTo>
                  <a:lnTo>
                    <a:pt x="16566" y="483538"/>
                  </a:lnTo>
                  <a:lnTo>
                    <a:pt x="7455" y="530361"/>
                  </a:lnTo>
                  <a:lnTo>
                    <a:pt x="1887" y="578355"/>
                  </a:lnTo>
                  <a:lnTo>
                    <a:pt x="0" y="627379"/>
                  </a:lnTo>
                  <a:lnTo>
                    <a:pt x="1887" y="676393"/>
                  </a:lnTo>
                  <a:lnTo>
                    <a:pt x="7455" y="724376"/>
                  </a:lnTo>
                  <a:lnTo>
                    <a:pt x="16566" y="771187"/>
                  </a:lnTo>
                  <a:lnTo>
                    <a:pt x="29079" y="816689"/>
                  </a:lnTo>
                  <a:lnTo>
                    <a:pt x="44855" y="860741"/>
                  </a:lnTo>
                  <a:lnTo>
                    <a:pt x="63755" y="903203"/>
                  </a:lnTo>
                  <a:lnTo>
                    <a:pt x="85639" y="943937"/>
                  </a:lnTo>
                  <a:lnTo>
                    <a:pt x="110368" y="982803"/>
                  </a:lnTo>
                  <a:lnTo>
                    <a:pt x="137802" y="1019661"/>
                  </a:lnTo>
                  <a:lnTo>
                    <a:pt x="167802" y="1054373"/>
                  </a:lnTo>
                  <a:lnTo>
                    <a:pt x="200229" y="1086797"/>
                  </a:lnTo>
                  <a:lnTo>
                    <a:pt x="234942" y="1116796"/>
                  </a:lnTo>
                  <a:lnTo>
                    <a:pt x="271803" y="1144229"/>
                  </a:lnTo>
                  <a:lnTo>
                    <a:pt x="310672" y="1168956"/>
                  </a:lnTo>
                  <a:lnTo>
                    <a:pt x="351409" y="1190840"/>
                  </a:lnTo>
                  <a:lnTo>
                    <a:pt x="393876" y="1209739"/>
                  </a:lnTo>
                  <a:lnTo>
                    <a:pt x="437932" y="1225515"/>
                  </a:lnTo>
                  <a:lnTo>
                    <a:pt x="483439" y="1238028"/>
                  </a:lnTo>
                  <a:lnTo>
                    <a:pt x="530256" y="1247139"/>
                  </a:lnTo>
                  <a:lnTo>
                    <a:pt x="578245" y="1252707"/>
                  </a:lnTo>
                  <a:lnTo>
                    <a:pt x="627265" y="1254594"/>
                  </a:lnTo>
                  <a:lnTo>
                    <a:pt x="676283" y="1252707"/>
                  </a:lnTo>
                  <a:lnTo>
                    <a:pt x="724270" y="1247139"/>
                  </a:lnTo>
                  <a:lnTo>
                    <a:pt x="771087" y="1238028"/>
                  </a:lnTo>
                  <a:lnTo>
                    <a:pt x="816595" y="1225515"/>
                  </a:lnTo>
                  <a:lnTo>
                    <a:pt x="860653" y="1209739"/>
                  </a:lnTo>
                  <a:lnTo>
                    <a:pt x="903123" y="1190840"/>
                  </a:lnTo>
                  <a:lnTo>
                    <a:pt x="943864" y="1168956"/>
                  </a:lnTo>
                  <a:lnTo>
                    <a:pt x="982737" y="1144229"/>
                  </a:lnTo>
                  <a:lnTo>
                    <a:pt x="1019603" y="1116796"/>
                  </a:lnTo>
                  <a:lnTo>
                    <a:pt x="1054321" y="1086797"/>
                  </a:lnTo>
                  <a:lnTo>
                    <a:pt x="1086753" y="1054373"/>
                  </a:lnTo>
                  <a:lnTo>
                    <a:pt x="1116759" y="1019661"/>
                  </a:lnTo>
                  <a:lnTo>
                    <a:pt x="1144198" y="982803"/>
                  </a:lnTo>
                  <a:lnTo>
                    <a:pt x="1168932" y="943937"/>
                  </a:lnTo>
                  <a:lnTo>
                    <a:pt x="1190822" y="903203"/>
                  </a:lnTo>
                  <a:lnTo>
                    <a:pt x="1209726" y="860741"/>
                  </a:lnTo>
                  <a:lnTo>
                    <a:pt x="1225506" y="816689"/>
                  </a:lnTo>
                  <a:lnTo>
                    <a:pt x="1238023" y="771187"/>
                  </a:lnTo>
                  <a:lnTo>
                    <a:pt x="1247136" y="724376"/>
                  </a:lnTo>
                  <a:lnTo>
                    <a:pt x="1252707" y="676393"/>
                  </a:lnTo>
                  <a:lnTo>
                    <a:pt x="1254594" y="627379"/>
                  </a:lnTo>
                  <a:lnTo>
                    <a:pt x="1252707" y="578355"/>
                  </a:lnTo>
                  <a:lnTo>
                    <a:pt x="1247136" y="530361"/>
                  </a:lnTo>
                  <a:lnTo>
                    <a:pt x="1238023" y="483538"/>
                  </a:lnTo>
                  <a:lnTo>
                    <a:pt x="1225506" y="438026"/>
                  </a:lnTo>
                  <a:lnTo>
                    <a:pt x="1209726" y="393963"/>
                  </a:lnTo>
                  <a:lnTo>
                    <a:pt x="1190822" y="351490"/>
                  </a:lnTo>
                  <a:lnTo>
                    <a:pt x="1168932" y="310745"/>
                  </a:lnTo>
                  <a:lnTo>
                    <a:pt x="1144198" y="271869"/>
                  </a:lnTo>
                  <a:lnTo>
                    <a:pt x="1116759" y="235001"/>
                  </a:lnTo>
                  <a:lnTo>
                    <a:pt x="1086753" y="200280"/>
                  </a:lnTo>
                  <a:lnTo>
                    <a:pt x="1054321" y="167846"/>
                  </a:lnTo>
                  <a:lnTo>
                    <a:pt x="1019603" y="137839"/>
                  </a:lnTo>
                  <a:lnTo>
                    <a:pt x="982737" y="110398"/>
                  </a:lnTo>
                  <a:lnTo>
                    <a:pt x="943864" y="85663"/>
                  </a:lnTo>
                  <a:lnTo>
                    <a:pt x="903123" y="63773"/>
                  </a:lnTo>
                  <a:lnTo>
                    <a:pt x="860653" y="44868"/>
                  </a:lnTo>
                  <a:lnTo>
                    <a:pt x="816595" y="29088"/>
                  </a:lnTo>
                  <a:lnTo>
                    <a:pt x="771087" y="16571"/>
                  </a:lnTo>
                  <a:lnTo>
                    <a:pt x="724270" y="7458"/>
                  </a:lnTo>
                  <a:lnTo>
                    <a:pt x="676283" y="1887"/>
                  </a:lnTo>
                  <a:lnTo>
                    <a:pt x="627265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08800" y="3164966"/>
              <a:ext cx="1254760" cy="1254760"/>
            </a:xfrm>
            <a:custGeom>
              <a:avLst/>
              <a:gdLst/>
              <a:ahLst/>
              <a:cxnLst/>
              <a:rect l="l" t="t" r="r" b="b"/>
              <a:pathLst>
                <a:path w="1254760" h="1254760">
                  <a:moveTo>
                    <a:pt x="0" y="627379"/>
                  </a:moveTo>
                  <a:lnTo>
                    <a:pt x="1887" y="578355"/>
                  </a:lnTo>
                  <a:lnTo>
                    <a:pt x="7455" y="530361"/>
                  </a:lnTo>
                  <a:lnTo>
                    <a:pt x="16566" y="483538"/>
                  </a:lnTo>
                  <a:lnTo>
                    <a:pt x="29079" y="438026"/>
                  </a:lnTo>
                  <a:lnTo>
                    <a:pt x="44855" y="393963"/>
                  </a:lnTo>
                  <a:lnTo>
                    <a:pt x="63755" y="351490"/>
                  </a:lnTo>
                  <a:lnTo>
                    <a:pt x="85639" y="310745"/>
                  </a:lnTo>
                  <a:lnTo>
                    <a:pt x="110368" y="271869"/>
                  </a:lnTo>
                  <a:lnTo>
                    <a:pt x="137802" y="235001"/>
                  </a:lnTo>
                  <a:lnTo>
                    <a:pt x="167802" y="200280"/>
                  </a:lnTo>
                  <a:lnTo>
                    <a:pt x="200229" y="167846"/>
                  </a:lnTo>
                  <a:lnTo>
                    <a:pt x="234942" y="137839"/>
                  </a:lnTo>
                  <a:lnTo>
                    <a:pt x="271803" y="110398"/>
                  </a:lnTo>
                  <a:lnTo>
                    <a:pt x="310672" y="85663"/>
                  </a:lnTo>
                  <a:lnTo>
                    <a:pt x="351409" y="63773"/>
                  </a:lnTo>
                  <a:lnTo>
                    <a:pt x="393876" y="44868"/>
                  </a:lnTo>
                  <a:lnTo>
                    <a:pt x="437932" y="29088"/>
                  </a:lnTo>
                  <a:lnTo>
                    <a:pt x="483439" y="16571"/>
                  </a:lnTo>
                  <a:lnTo>
                    <a:pt x="530256" y="7458"/>
                  </a:lnTo>
                  <a:lnTo>
                    <a:pt x="578245" y="1887"/>
                  </a:lnTo>
                  <a:lnTo>
                    <a:pt x="627265" y="0"/>
                  </a:lnTo>
                  <a:lnTo>
                    <a:pt x="676283" y="1887"/>
                  </a:lnTo>
                  <a:lnTo>
                    <a:pt x="724270" y="7458"/>
                  </a:lnTo>
                  <a:lnTo>
                    <a:pt x="771087" y="16571"/>
                  </a:lnTo>
                  <a:lnTo>
                    <a:pt x="816595" y="29088"/>
                  </a:lnTo>
                  <a:lnTo>
                    <a:pt x="860653" y="44868"/>
                  </a:lnTo>
                  <a:lnTo>
                    <a:pt x="903123" y="63773"/>
                  </a:lnTo>
                  <a:lnTo>
                    <a:pt x="943864" y="85663"/>
                  </a:lnTo>
                  <a:lnTo>
                    <a:pt x="982737" y="110398"/>
                  </a:lnTo>
                  <a:lnTo>
                    <a:pt x="1019603" y="137839"/>
                  </a:lnTo>
                  <a:lnTo>
                    <a:pt x="1054321" y="167846"/>
                  </a:lnTo>
                  <a:lnTo>
                    <a:pt x="1086753" y="200280"/>
                  </a:lnTo>
                  <a:lnTo>
                    <a:pt x="1116759" y="235001"/>
                  </a:lnTo>
                  <a:lnTo>
                    <a:pt x="1144198" y="271869"/>
                  </a:lnTo>
                  <a:lnTo>
                    <a:pt x="1168932" y="310745"/>
                  </a:lnTo>
                  <a:lnTo>
                    <a:pt x="1190822" y="351490"/>
                  </a:lnTo>
                  <a:lnTo>
                    <a:pt x="1209726" y="393963"/>
                  </a:lnTo>
                  <a:lnTo>
                    <a:pt x="1225506" y="438026"/>
                  </a:lnTo>
                  <a:lnTo>
                    <a:pt x="1238023" y="483538"/>
                  </a:lnTo>
                  <a:lnTo>
                    <a:pt x="1247136" y="530361"/>
                  </a:lnTo>
                  <a:lnTo>
                    <a:pt x="1252707" y="578355"/>
                  </a:lnTo>
                  <a:lnTo>
                    <a:pt x="1254594" y="627379"/>
                  </a:lnTo>
                  <a:lnTo>
                    <a:pt x="1252707" y="676393"/>
                  </a:lnTo>
                  <a:lnTo>
                    <a:pt x="1247136" y="724376"/>
                  </a:lnTo>
                  <a:lnTo>
                    <a:pt x="1238023" y="771187"/>
                  </a:lnTo>
                  <a:lnTo>
                    <a:pt x="1225506" y="816689"/>
                  </a:lnTo>
                  <a:lnTo>
                    <a:pt x="1209726" y="860741"/>
                  </a:lnTo>
                  <a:lnTo>
                    <a:pt x="1190822" y="903203"/>
                  </a:lnTo>
                  <a:lnTo>
                    <a:pt x="1168932" y="943937"/>
                  </a:lnTo>
                  <a:lnTo>
                    <a:pt x="1144198" y="982803"/>
                  </a:lnTo>
                  <a:lnTo>
                    <a:pt x="1116759" y="1019661"/>
                  </a:lnTo>
                  <a:lnTo>
                    <a:pt x="1086753" y="1054373"/>
                  </a:lnTo>
                  <a:lnTo>
                    <a:pt x="1054321" y="1086797"/>
                  </a:lnTo>
                  <a:lnTo>
                    <a:pt x="1019603" y="1116796"/>
                  </a:lnTo>
                  <a:lnTo>
                    <a:pt x="982737" y="1144229"/>
                  </a:lnTo>
                  <a:lnTo>
                    <a:pt x="943864" y="1168956"/>
                  </a:lnTo>
                  <a:lnTo>
                    <a:pt x="903123" y="1190840"/>
                  </a:lnTo>
                  <a:lnTo>
                    <a:pt x="860653" y="1209739"/>
                  </a:lnTo>
                  <a:lnTo>
                    <a:pt x="816595" y="1225515"/>
                  </a:lnTo>
                  <a:lnTo>
                    <a:pt x="771087" y="1238028"/>
                  </a:lnTo>
                  <a:lnTo>
                    <a:pt x="724270" y="1247139"/>
                  </a:lnTo>
                  <a:lnTo>
                    <a:pt x="676283" y="1252707"/>
                  </a:lnTo>
                  <a:lnTo>
                    <a:pt x="627265" y="1254594"/>
                  </a:lnTo>
                  <a:lnTo>
                    <a:pt x="578245" y="1252707"/>
                  </a:lnTo>
                  <a:lnTo>
                    <a:pt x="530256" y="1247139"/>
                  </a:lnTo>
                  <a:lnTo>
                    <a:pt x="483439" y="1238028"/>
                  </a:lnTo>
                  <a:lnTo>
                    <a:pt x="437932" y="1225515"/>
                  </a:lnTo>
                  <a:lnTo>
                    <a:pt x="393876" y="1209739"/>
                  </a:lnTo>
                  <a:lnTo>
                    <a:pt x="351409" y="1190840"/>
                  </a:lnTo>
                  <a:lnTo>
                    <a:pt x="310672" y="1168956"/>
                  </a:lnTo>
                  <a:lnTo>
                    <a:pt x="271803" y="1144229"/>
                  </a:lnTo>
                  <a:lnTo>
                    <a:pt x="234942" y="1116796"/>
                  </a:lnTo>
                  <a:lnTo>
                    <a:pt x="200229" y="1086797"/>
                  </a:lnTo>
                  <a:lnTo>
                    <a:pt x="167802" y="1054373"/>
                  </a:lnTo>
                  <a:lnTo>
                    <a:pt x="137802" y="1019661"/>
                  </a:lnTo>
                  <a:lnTo>
                    <a:pt x="110368" y="982803"/>
                  </a:lnTo>
                  <a:lnTo>
                    <a:pt x="85639" y="943937"/>
                  </a:lnTo>
                  <a:lnTo>
                    <a:pt x="63755" y="903203"/>
                  </a:lnTo>
                  <a:lnTo>
                    <a:pt x="44855" y="860741"/>
                  </a:lnTo>
                  <a:lnTo>
                    <a:pt x="29079" y="816689"/>
                  </a:lnTo>
                  <a:lnTo>
                    <a:pt x="16566" y="771187"/>
                  </a:lnTo>
                  <a:lnTo>
                    <a:pt x="7455" y="724376"/>
                  </a:lnTo>
                  <a:lnTo>
                    <a:pt x="1887" y="676393"/>
                  </a:lnTo>
                  <a:lnTo>
                    <a:pt x="0" y="627379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788619" y="3402761"/>
            <a:ext cx="698500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6499"/>
              </a:lnSpc>
              <a:spcBef>
                <a:spcPts val="95"/>
              </a:spcBef>
            </a:pPr>
            <a:r>
              <a:rPr dirty="0" sz="1250" spc="-10" b="1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dirty="0" sz="125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250" spc="-25" b="1">
                <a:solidFill>
                  <a:srgbClr val="FFFFFF"/>
                </a:solidFill>
                <a:latin typeface="Arial"/>
                <a:cs typeface="Arial"/>
              </a:rPr>
              <a:t> for </a:t>
            </a:r>
            <a:r>
              <a:rPr dirty="0" sz="1250" spc="-10" b="1">
                <a:solidFill>
                  <a:srgbClr val="FFFFFF"/>
                </a:solidFill>
                <a:latin typeface="Arial"/>
                <a:cs typeface="Arial"/>
              </a:rPr>
              <a:t>Spanish: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2232215" y="585025"/>
            <a:ext cx="2083435" cy="593090"/>
            <a:chOff x="2232215" y="585025"/>
            <a:chExt cx="2083435" cy="593090"/>
          </a:xfrm>
        </p:grpSpPr>
        <p:sp>
          <p:nvSpPr>
            <p:cNvPr id="49" name="object 49" descr=""/>
            <p:cNvSpPr/>
            <p:nvPr/>
          </p:nvSpPr>
          <p:spPr>
            <a:xfrm>
              <a:off x="2235072" y="587882"/>
              <a:ext cx="2077720" cy="587375"/>
            </a:xfrm>
            <a:custGeom>
              <a:avLst/>
              <a:gdLst/>
              <a:ahLst/>
              <a:cxnLst/>
              <a:rect l="l" t="t" r="r" b="b"/>
              <a:pathLst>
                <a:path w="2077720" h="587375">
                  <a:moveTo>
                    <a:pt x="1849754" y="0"/>
                  </a:moveTo>
                  <a:lnTo>
                    <a:pt x="227329" y="0"/>
                  </a:lnTo>
                  <a:lnTo>
                    <a:pt x="181536" y="4621"/>
                  </a:lnTo>
                  <a:lnTo>
                    <a:pt x="138874" y="17877"/>
                  </a:lnTo>
                  <a:lnTo>
                    <a:pt x="100260" y="38850"/>
                  </a:lnTo>
                  <a:lnTo>
                    <a:pt x="66611" y="66627"/>
                  </a:lnTo>
                  <a:lnTo>
                    <a:pt x="38844" y="100291"/>
                  </a:lnTo>
                  <a:lnTo>
                    <a:pt x="17875" y="138928"/>
                  </a:lnTo>
                  <a:lnTo>
                    <a:pt x="4621" y="181621"/>
                  </a:lnTo>
                  <a:lnTo>
                    <a:pt x="0" y="227456"/>
                  </a:lnTo>
                  <a:lnTo>
                    <a:pt x="0" y="359663"/>
                  </a:lnTo>
                  <a:lnTo>
                    <a:pt x="4621" y="405499"/>
                  </a:lnTo>
                  <a:lnTo>
                    <a:pt x="17875" y="448192"/>
                  </a:lnTo>
                  <a:lnTo>
                    <a:pt x="38844" y="486829"/>
                  </a:lnTo>
                  <a:lnTo>
                    <a:pt x="66611" y="520493"/>
                  </a:lnTo>
                  <a:lnTo>
                    <a:pt x="100260" y="548270"/>
                  </a:lnTo>
                  <a:lnTo>
                    <a:pt x="138874" y="569243"/>
                  </a:lnTo>
                  <a:lnTo>
                    <a:pt x="181536" y="582499"/>
                  </a:lnTo>
                  <a:lnTo>
                    <a:pt x="227329" y="587120"/>
                  </a:lnTo>
                  <a:lnTo>
                    <a:pt x="1849754" y="587120"/>
                  </a:lnTo>
                  <a:lnTo>
                    <a:pt x="1895590" y="582499"/>
                  </a:lnTo>
                  <a:lnTo>
                    <a:pt x="1938283" y="569243"/>
                  </a:lnTo>
                  <a:lnTo>
                    <a:pt x="1976920" y="548270"/>
                  </a:lnTo>
                  <a:lnTo>
                    <a:pt x="2010584" y="520493"/>
                  </a:lnTo>
                  <a:lnTo>
                    <a:pt x="2038361" y="486829"/>
                  </a:lnTo>
                  <a:lnTo>
                    <a:pt x="2059334" y="448192"/>
                  </a:lnTo>
                  <a:lnTo>
                    <a:pt x="2072590" y="405499"/>
                  </a:lnTo>
                  <a:lnTo>
                    <a:pt x="2077212" y="359663"/>
                  </a:lnTo>
                  <a:lnTo>
                    <a:pt x="2077212" y="227456"/>
                  </a:lnTo>
                  <a:lnTo>
                    <a:pt x="2072590" y="181621"/>
                  </a:lnTo>
                  <a:lnTo>
                    <a:pt x="2059334" y="138928"/>
                  </a:lnTo>
                  <a:lnTo>
                    <a:pt x="2038361" y="100291"/>
                  </a:lnTo>
                  <a:lnTo>
                    <a:pt x="2010584" y="66627"/>
                  </a:lnTo>
                  <a:lnTo>
                    <a:pt x="1976920" y="38850"/>
                  </a:lnTo>
                  <a:lnTo>
                    <a:pt x="1938283" y="17877"/>
                  </a:lnTo>
                  <a:lnTo>
                    <a:pt x="1895590" y="4621"/>
                  </a:lnTo>
                  <a:lnTo>
                    <a:pt x="1849754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235072" y="587882"/>
              <a:ext cx="2077720" cy="587375"/>
            </a:xfrm>
            <a:custGeom>
              <a:avLst/>
              <a:gdLst/>
              <a:ahLst/>
              <a:cxnLst/>
              <a:rect l="l" t="t" r="r" b="b"/>
              <a:pathLst>
                <a:path w="2077720" h="587375">
                  <a:moveTo>
                    <a:pt x="0" y="227456"/>
                  </a:moveTo>
                  <a:lnTo>
                    <a:pt x="4621" y="181621"/>
                  </a:lnTo>
                  <a:lnTo>
                    <a:pt x="17875" y="138928"/>
                  </a:lnTo>
                  <a:lnTo>
                    <a:pt x="38844" y="100291"/>
                  </a:lnTo>
                  <a:lnTo>
                    <a:pt x="66611" y="66627"/>
                  </a:lnTo>
                  <a:lnTo>
                    <a:pt x="100260" y="38850"/>
                  </a:lnTo>
                  <a:lnTo>
                    <a:pt x="138874" y="17877"/>
                  </a:lnTo>
                  <a:lnTo>
                    <a:pt x="181536" y="4621"/>
                  </a:lnTo>
                  <a:lnTo>
                    <a:pt x="227329" y="0"/>
                  </a:lnTo>
                  <a:lnTo>
                    <a:pt x="1849754" y="0"/>
                  </a:lnTo>
                  <a:lnTo>
                    <a:pt x="1895590" y="4621"/>
                  </a:lnTo>
                  <a:lnTo>
                    <a:pt x="1938283" y="17877"/>
                  </a:lnTo>
                  <a:lnTo>
                    <a:pt x="1976920" y="38850"/>
                  </a:lnTo>
                  <a:lnTo>
                    <a:pt x="2010584" y="66627"/>
                  </a:lnTo>
                  <a:lnTo>
                    <a:pt x="2038361" y="100291"/>
                  </a:lnTo>
                  <a:lnTo>
                    <a:pt x="2059334" y="138928"/>
                  </a:lnTo>
                  <a:lnTo>
                    <a:pt x="2072590" y="181621"/>
                  </a:lnTo>
                  <a:lnTo>
                    <a:pt x="2077212" y="227456"/>
                  </a:lnTo>
                  <a:lnTo>
                    <a:pt x="2077212" y="359663"/>
                  </a:lnTo>
                  <a:lnTo>
                    <a:pt x="2072590" y="405499"/>
                  </a:lnTo>
                  <a:lnTo>
                    <a:pt x="2059334" y="448192"/>
                  </a:lnTo>
                  <a:lnTo>
                    <a:pt x="2038361" y="486829"/>
                  </a:lnTo>
                  <a:lnTo>
                    <a:pt x="2010584" y="520493"/>
                  </a:lnTo>
                  <a:lnTo>
                    <a:pt x="1976920" y="548270"/>
                  </a:lnTo>
                  <a:lnTo>
                    <a:pt x="1938283" y="569243"/>
                  </a:lnTo>
                  <a:lnTo>
                    <a:pt x="1895590" y="582499"/>
                  </a:lnTo>
                  <a:lnTo>
                    <a:pt x="1849754" y="587120"/>
                  </a:lnTo>
                  <a:lnTo>
                    <a:pt x="227329" y="587120"/>
                  </a:lnTo>
                  <a:lnTo>
                    <a:pt x="181536" y="582499"/>
                  </a:lnTo>
                  <a:lnTo>
                    <a:pt x="138874" y="569243"/>
                  </a:lnTo>
                  <a:lnTo>
                    <a:pt x="100260" y="548270"/>
                  </a:lnTo>
                  <a:lnTo>
                    <a:pt x="66611" y="520493"/>
                  </a:lnTo>
                  <a:lnTo>
                    <a:pt x="38844" y="486829"/>
                  </a:lnTo>
                  <a:lnTo>
                    <a:pt x="17875" y="448192"/>
                  </a:lnTo>
                  <a:lnTo>
                    <a:pt x="4621" y="405499"/>
                  </a:lnTo>
                  <a:lnTo>
                    <a:pt x="0" y="359663"/>
                  </a:lnTo>
                  <a:lnTo>
                    <a:pt x="0" y="227456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2529585" y="776985"/>
            <a:ext cx="148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facebook/roberta-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232215" y="1941385"/>
            <a:ext cx="2083435" cy="587375"/>
            <a:chOff x="2232215" y="1941385"/>
            <a:chExt cx="2083435" cy="587375"/>
          </a:xfrm>
        </p:grpSpPr>
        <p:sp>
          <p:nvSpPr>
            <p:cNvPr id="53" name="object 53" descr=""/>
            <p:cNvSpPr/>
            <p:nvPr/>
          </p:nvSpPr>
          <p:spPr>
            <a:xfrm>
              <a:off x="2235072" y="1944243"/>
              <a:ext cx="2077720" cy="581660"/>
            </a:xfrm>
            <a:custGeom>
              <a:avLst/>
              <a:gdLst/>
              <a:ahLst/>
              <a:cxnLst/>
              <a:rect l="l" t="t" r="r" b="b"/>
              <a:pathLst>
                <a:path w="2077720" h="581660">
                  <a:moveTo>
                    <a:pt x="1858772" y="0"/>
                  </a:moveTo>
                  <a:lnTo>
                    <a:pt x="218312" y="0"/>
                  </a:lnTo>
                  <a:lnTo>
                    <a:pt x="168270" y="5761"/>
                  </a:lnTo>
                  <a:lnTo>
                    <a:pt x="122325" y="22175"/>
                  </a:lnTo>
                  <a:lnTo>
                    <a:pt x="81789" y="47936"/>
                  </a:lnTo>
                  <a:lnTo>
                    <a:pt x="47976" y="81736"/>
                  </a:lnTo>
                  <a:lnTo>
                    <a:pt x="22197" y="122269"/>
                  </a:lnTo>
                  <a:lnTo>
                    <a:pt x="5768" y="168230"/>
                  </a:lnTo>
                  <a:lnTo>
                    <a:pt x="0" y="218312"/>
                  </a:lnTo>
                  <a:lnTo>
                    <a:pt x="0" y="363093"/>
                  </a:lnTo>
                  <a:lnTo>
                    <a:pt x="5768" y="413175"/>
                  </a:lnTo>
                  <a:lnTo>
                    <a:pt x="22197" y="459136"/>
                  </a:lnTo>
                  <a:lnTo>
                    <a:pt x="47976" y="499669"/>
                  </a:lnTo>
                  <a:lnTo>
                    <a:pt x="81789" y="533469"/>
                  </a:lnTo>
                  <a:lnTo>
                    <a:pt x="122325" y="559230"/>
                  </a:lnTo>
                  <a:lnTo>
                    <a:pt x="168270" y="575644"/>
                  </a:lnTo>
                  <a:lnTo>
                    <a:pt x="218312" y="581406"/>
                  </a:lnTo>
                  <a:lnTo>
                    <a:pt x="1858772" y="581406"/>
                  </a:lnTo>
                  <a:lnTo>
                    <a:pt x="1908861" y="575644"/>
                  </a:lnTo>
                  <a:lnTo>
                    <a:pt x="1954840" y="559230"/>
                  </a:lnTo>
                  <a:lnTo>
                    <a:pt x="1995398" y="533469"/>
                  </a:lnTo>
                  <a:lnTo>
                    <a:pt x="2029225" y="499669"/>
                  </a:lnTo>
                  <a:lnTo>
                    <a:pt x="2055011" y="459136"/>
                  </a:lnTo>
                  <a:lnTo>
                    <a:pt x="2071443" y="413175"/>
                  </a:lnTo>
                  <a:lnTo>
                    <a:pt x="2077212" y="363093"/>
                  </a:lnTo>
                  <a:lnTo>
                    <a:pt x="2077212" y="218312"/>
                  </a:lnTo>
                  <a:lnTo>
                    <a:pt x="2071443" y="168230"/>
                  </a:lnTo>
                  <a:lnTo>
                    <a:pt x="2055011" y="122269"/>
                  </a:lnTo>
                  <a:lnTo>
                    <a:pt x="2029225" y="81736"/>
                  </a:lnTo>
                  <a:lnTo>
                    <a:pt x="1995398" y="47936"/>
                  </a:lnTo>
                  <a:lnTo>
                    <a:pt x="1954840" y="22175"/>
                  </a:lnTo>
                  <a:lnTo>
                    <a:pt x="1908861" y="5761"/>
                  </a:lnTo>
                  <a:lnTo>
                    <a:pt x="1858772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235072" y="1944243"/>
              <a:ext cx="2077720" cy="581660"/>
            </a:xfrm>
            <a:custGeom>
              <a:avLst/>
              <a:gdLst/>
              <a:ahLst/>
              <a:cxnLst/>
              <a:rect l="l" t="t" r="r" b="b"/>
              <a:pathLst>
                <a:path w="2077720" h="581660">
                  <a:moveTo>
                    <a:pt x="0" y="218312"/>
                  </a:moveTo>
                  <a:lnTo>
                    <a:pt x="5768" y="168230"/>
                  </a:lnTo>
                  <a:lnTo>
                    <a:pt x="22197" y="122269"/>
                  </a:lnTo>
                  <a:lnTo>
                    <a:pt x="47976" y="81736"/>
                  </a:lnTo>
                  <a:lnTo>
                    <a:pt x="81789" y="47936"/>
                  </a:lnTo>
                  <a:lnTo>
                    <a:pt x="122325" y="22175"/>
                  </a:lnTo>
                  <a:lnTo>
                    <a:pt x="168270" y="5761"/>
                  </a:lnTo>
                  <a:lnTo>
                    <a:pt x="218312" y="0"/>
                  </a:lnTo>
                  <a:lnTo>
                    <a:pt x="1858772" y="0"/>
                  </a:lnTo>
                  <a:lnTo>
                    <a:pt x="1908861" y="5761"/>
                  </a:lnTo>
                  <a:lnTo>
                    <a:pt x="1954840" y="22175"/>
                  </a:lnTo>
                  <a:lnTo>
                    <a:pt x="1995398" y="47936"/>
                  </a:lnTo>
                  <a:lnTo>
                    <a:pt x="2029225" y="81736"/>
                  </a:lnTo>
                  <a:lnTo>
                    <a:pt x="2055011" y="122269"/>
                  </a:lnTo>
                  <a:lnTo>
                    <a:pt x="2071443" y="168230"/>
                  </a:lnTo>
                  <a:lnTo>
                    <a:pt x="2077212" y="218312"/>
                  </a:lnTo>
                  <a:lnTo>
                    <a:pt x="2077212" y="363093"/>
                  </a:lnTo>
                  <a:lnTo>
                    <a:pt x="2071443" y="413175"/>
                  </a:lnTo>
                  <a:lnTo>
                    <a:pt x="2055011" y="459136"/>
                  </a:lnTo>
                  <a:lnTo>
                    <a:pt x="2029225" y="499669"/>
                  </a:lnTo>
                  <a:lnTo>
                    <a:pt x="1995398" y="533469"/>
                  </a:lnTo>
                  <a:lnTo>
                    <a:pt x="1954840" y="559230"/>
                  </a:lnTo>
                  <a:lnTo>
                    <a:pt x="1908861" y="575644"/>
                  </a:lnTo>
                  <a:lnTo>
                    <a:pt x="1858772" y="581406"/>
                  </a:lnTo>
                  <a:lnTo>
                    <a:pt x="218312" y="581406"/>
                  </a:lnTo>
                  <a:lnTo>
                    <a:pt x="168270" y="575644"/>
                  </a:lnTo>
                  <a:lnTo>
                    <a:pt x="122325" y="559230"/>
                  </a:lnTo>
                  <a:lnTo>
                    <a:pt x="81789" y="533469"/>
                  </a:lnTo>
                  <a:lnTo>
                    <a:pt x="47976" y="499669"/>
                  </a:lnTo>
                  <a:lnTo>
                    <a:pt x="22197" y="459136"/>
                  </a:lnTo>
                  <a:lnTo>
                    <a:pt x="5768" y="413175"/>
                  </a:lnTo>
                  <a:lnTo>
                    <a:pt x="0" y="363093"/>
                  </a:lnTo>
                  <a:lnTo>
                    <a:pt x="0" y="218312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2406776" y="1989076"/>
            <a:ext cx="1734820" cy="4584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allenai/scibert_scivocab_unca</a:t>
            </a:r>
            <a:endParaRPr sz="11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380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sed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2232215" y="1281747"/>
            <a:ext cx="2070735" cy="568960"/>
            <a:chOff x="2232215" y="1281747"/>
            <a:chExt cx="2070735" cy="568960"/>
          </a:xfrm>
        </p:grpSpPr>
        <p:sp>
          <p:nvSpPr>
            <p:cNvPr id="57" name="object 57" descr=""/>
            <p:cNvSpPr/>
            <p:nvPr/>
          </p:nvSpPr>
          <p:spPr>
            <a:xfrm>
              <a:off x="2235072" y="1284605"/>
              <a:ext cx="2065020" cy="563245"/>
            </a:xfrm>
            <a:custGeom>
              <a:avLst/>
              <a:gdLst/>
              <a:ahLst/>
              <a:cxnLst/>
              <a:rect l="l" t="t" r="r" b="b"/>
              <a:pathLst>
                <a:path w="2065020" h="563244">
                  <a:moveTo>
                    <a:pt x="1864740" y="0"/>
                  </a:moveTo>
                  <a:lnTo>
                    <a:pt x="199897" y="0"/>
                  </a:lnTo>
                  <a:lnTo>
                    <a:pt x="154075" y="5281"/>
                  </a:lnTo>
                  <a:lnTo>
                    <a:pt x="112004" y="20327"/>
                  </a:lnTo>
                  <a:lnTo>
                    <a:pt x="74887" y="43937"/>
                  </a:lnTo>
                  <a:lnTo>
                    <a:pt x="43927" y="74911"/>
                  </a:lnTo>
                  <a:lnTo>
                    <a:pt x="20324" y="112050"/>
                  </a:lnTo>
                  <a:lnTo>
                    <a:pt x="5281" y="154155"/>
                  </a:lnTo>
                  <a:lnTo>
                    <a:pt x="0" y="200025"/>
                  </a:lnTo>
                  <a:lnTo>
                    <a:pt x="0" y="362966"/>
                  </a:lnTo>
                  <a:lnTo>
                    <a:pt x="5281" y="408835"/>
                  </a:lnTo>
                  <a:lnTo>
                    <a:pt x="20324" y="450940"/>
                  </a:lnTo>
                  <a:lnTo>
                    <a:pt x="43927" y="488079"/>
                  </a:lnTo>
                  <a:lnTo>
                    <a:pt x="74887" y="519053"/>
                  </a:lnTo>
                  <a:lnTo>
                    <a:pt x="112004" y="542663"/>
                  </a:lnTo>
                  <a:lnTo>
                    <a:pt x="154075" y="557709"/>
                  </a:lnTo>
                  <a:lnTo>
                    <a:pt x="199897" y="562991"/>
                  </a:lnTo>
                  <a:lnTo>
                    <a:pt x="1864740" y="562991"/>
                  </a:lnTo>
                  <a:lnTo>
                    <a:pt x="1910563" y="557709"/>
                  </a:lnTo>
                  <a:lnTo>
                    <a:pt x="1952634" y="542663"/>
                  </a:lnTo>
                  <a:lnTo>
                    <a:pt x="1989751" y="519053"/>
                  </a:lnTo>
                  <a:lnTo>
                    <a:pt x="2020711" y="488079"/>
                  </a:lnTo>
                  <a:lnTo>
                    <a:pt x="2044314" y="450940"/>
                  </a:lnTo>
                  <a:lnTo>
                    <a:pt x="2059357" y="408835"/>
                  </a:lnTo>
                  <a:lnTo>
                    <a:pt x="2064639" y="362966"/>
                  </a:lnTo>
                  <a:lnTo>
                    <a:pt x="2064639" y="200025"/>
                  </a:lnTo>
                  <a:lnTo>
                    <a:pt x="2059357" y="154155"/>
                  </a:lnTo>
                  <a:lnTo>
                    <a:pt x="2044314" y="112050"/>
                  </a:lnTo>
                  <a:lnTo>
                    <a:pt x="2020711" y="74911"/>
                  </a:lnTo>
                  <a:lnTo>
                    <a:pt x="1989751" y="43937"/>
                  </a:lnTo>
                  <a:lnTo>
                    <a:pt x="1952634" y="20327"/>
                  </a:lnTo>
                  <a:lnTo>
                    <a:pt x="1910563" y="5281"/>
                  </a:lnTo>
                  <a:lnTo>
                    <a:pt x="186474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235072" y="1284605"/>
              <a:ext cx="2065020" cy="563245"/>
            </a:xfrm>
            <a:custGeom>
              <a:avLst/>
              <a:gdLst/>
              <a:ahLst/>
              <a:cxnLst/>
              <a:rect l="l" t="t" r="r" b="b"/>
              <a:pathLst>
                <a:path w="2065020" h="563244">
                  <a:moveTo>
                    <a:pt x="0" y="200025"/>
                  </a:moveTo>
                  <a:lnTo>
                    <a:pt x="5281" y="154155"/>
                  </a:lnTo>
                  <a:lnTo>
                    <a:pt x="20324" y="112050"/>
                  </a:lnTo>
                  <a:lnTo>
                    <a:pt x="43927" y="74911"/>
                  </a:lnTo>
                  <a:lnTo>
                    <a:pt x="74887" y="43937"/>
                  </a:lnTo>
                  <a:lnTo>
                    <a:pt x="112004" y="20327"/>
                  </a:lnTo>
                  <a:lnTo>
                    <a:pt x="154075" y="5281"/>
                  </a:lnTo>
                  <a:lnTo>
                    <a:pt x="199897" y="0"/>
                  </a:lnTo>
                  <a:lnTo>
                    <a:pt x="1864740" y="0"/>
                  </a:lnTo>
                  <a:lnTo>
                    <a:pt x="1910563" y="5281"/>
                  </a:lnTo>
                  <a:lnTo>
                    <a:pt x="1952634" y="20327"/>
                  </a:lnTo>
                  <a:lnTo>
                    <a:pt x="1989751" y="43937"/>
                  </a:lnTo>
                  <a:lnTo>
                    <a:pt x="2020711" y="74911"/>
                  </a:lnTo>
                  <a:lnTo>
                    <a:pt x="2044314" y="112050"/>
                  </a:lnTo>
                  <a:lnTo>
                    <a:pt x="2059357" y="154155"/>
                  </a:lnTo>
                  <a:lnTo>
                    <a:pt x="2064639" y="200025"/>
                  </a:lnTo>
                  <a:lnTo>
                    <a:pt x="2064639" y="362966"/>
                  </a:lnTo>
                  <a:lnTo>
                    <a:pt x="2059357" y="408835"/>
                  </a:lnTo>
                  <a:lnTo>
                    <a:pt x="2044314" y="450940"/>
                  </a:lnTo>
                  <a:lnTo>
                    <a:pt x="2020711" y="488079"/>
                  </a:lnTo>
                  <a:lnTo>
                    <a:pt x="1989751" y="519053"/>
                  </a:lnTo>
                  <a:lnTo>
                    <a:pt x="1952634" y="542663"/>
                  </a:lnTo>
                  <a:lnTo>
                    <a:pt x="1910563" y="557709"/>
                  </a:lnTo>
                  <a:lnTo>
                    <a:pt x="1864740" y="562991"/>
                  </a:lnTo>
                  <a:lnTo>
                    <a:pt x="199897" y="562991"/>
                  </a:lnTo>
                  <a:lnTo>
                    <a:pt x="154075" y="557709"/>
                  </a:lnTo>
                  <a:lnTo>
                    <a:pt x="112004" y="542663"/>
                  </a:lnTo>
                  <a:lnTo>
                    <a:pt x="74887" y="519053"/>
                  </a:lnTo>
                  <a:lnTo>
                    <a:pt x="43927" y="488079"/>
                  </a:lnTo>
                  <a:lnTo>
                    <a:pt x="20324" y="450940"/>
                  </a:lnTo>
                  <a:lnTo>
                    <a:pt x="5281" y="408835"/>
                  </a:lnTo>
                  <a:lnTo>
                    <a:pt x="0" y="362966"/>
                  </a:lnTo>
                  <a:lnTo>
                    <a:pt x="0" y="200025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2439670" y="1461896"/>
            <a:ext cx="1656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google/bert-base-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uncased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022532" y="1269682"/>
            <a:ext cx="575310" cy="593090"/>
            <a:chOff x="5022532" y="1269682"/>
            <a:chExt cx="575310" cy="593090"/>
          </a:xfrm>
        </p:grpSpPr>
        <p:sp>
          <p:nvSpPr>
            <p:cNvPr id="61" name="object 61" descr=""/>
            <p:cNvSpPr/>
            <p:nvPr/>
          </p:nvSpPr>
          <p:spPr>
            <a:xfrm>
              <a:off x="5025390" y="1272539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284607" y="0"/>
                  </a:moveTo>
                  <a:lnTo>
                    <a:pt x="238432" y="3842"/>
                  </a:lnTo>
                  <a:lnTo>
                    <a:pt x="194633" y="14966"/>
                  </a:lnTo>
                  <a:lnTo>
                    <a:pt x="153795" y="32767"/>
                  </a:lnTo>
                  <a:lnTo>
                    <a:pt x="116503" y="56639"/>
                  </a:lnTo>
                  <a:lnTo>
                    <a:pt x="83343" y="85979"/>
                  </a:lnTo>
                  <a:lnTo>
                    <a:pt x="54900" y="120179"/>
                  </a:lnTo>
                  <a:lnTo>
                    <a:pt x="31759" y="158636"/>
                  </a:lnTo>
                  <a:lnTo>
                    <a:pt x="14505" y="200745"/>
                  </a:lnTo>
                  <a:lnTo>
                    <a:pt x="3723" y="245900"/>
                  </a:lnTo>
                  <a:lnTo>
                    <a:pt x="0" y="293497"/>
                  </a:lnTo>
                  <a:lnTo>
                    <a:pt x="3723" y="341127"/>
                  </a:lnTo>
                  <a:lnTo>
                    <a:pt x="14505" y="386310"/>
                  </a:lnTo>
                  <a:lnTo>
                    <a:pt x="31759" y="428440"/>
                  </a:lnTo>
                  <a:lnTo>
                    <a:pt x="54900" y="466913"/>
                  </a:lnTo>
                  <a:lnTo>
                    <a:pt x="83343" y="501126"/>
                  </a:lnTo>
                  <a:lnTo>
                    <a:pt x="116503" y="530472"/>
                  </a:lnTo>
                  <a:lnTo>
                    <a:pt x="153795" y="554350"/>
                  </a:lnTo>
                  <a:lnTo>
                    <a:pt x="194633" y="572153"/>
                  </a:lnTo>
                  <a:lnTo>
                    <a:pt x="238432" y="583278"/>
                  </a:lnTo>
                  <a:lnTo>
                    <a:pt x="284607" y="587121"/>
                  </a:lnTo>
                  <a:lnTo>
                    <a:pt x="330747" y="583278"/>
                  </a:lnTo>
                  <a:lnTo>
                    <a:pt x="374518" y="572153"/>
                  </a:lnTo>
                  <a:lnTo>
                    <a:pt x="415335" y="554350"/>
                  </a:lnTo>
                  <a:lnTo>
                    <a:pt x="452610" y="530472"/>
                  </a:lnTo>
                  <a:lnTo>
                    <a:pt x="485759" y="501126"/>
                  </a:lnTo>
                  <a:lnTo>
                    <a:pt x="514194" y="466913"/>
                  </a:lnTo>
                  <a:lnTo>
                    <a:pt x="537331" y="428440"/>
                  </a:lnTo>
                  <a:lnTo>
                    <a:pt x="554582" y="386310"/>
                  </a:lnTo>
                  <a:lnTo>
                    <a:pt x="565363" y="341127"/>
                  </a:lnTo>
                  <a:lnTo>
                    <a:pt x="569087" y="293497"/>
                  </a:lnTo>
                  <a:lnTo>
                    <a:pt x="565363" y="245900"/>
                  </a:lnTo>
                  <a:lnTo>
                    <a:pt x="554582" y="200745"/>
                  </a:lnTo>
                  <a:lnTo>
                    <a:pt x="537331" y="158636"/>
                  </a:lnTo>
                  <a:lnTo>
                    <a:pt x="514194" y="120179"/>
                  </a:lnTo>
                  <a:lnTo>
                    <a:pt x="485759" y="85979"/>
                  </a:lnTo>
                  <a:lnTo>
                    <a:pt x="452610" y="56639"/>
                  </a:lnTo>
                  <a:lnTo>
                    <a:pt x="415335" y="32767"/>
                  </a:lnTo>
                  <a:lnTo>
                    <a:pt x="374518" y="14966"/>
                  </a:lnTo>
                  <a:lnTo>
                    <a:pt x="330747" y="3842"/>
                  </a:lnTo>
                  <a:lnTo>
                    <a:pt x="284607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025390" y="1272539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0" y="293497"/>
                  </a:moveTo>
                  <a:lnTo>
                    <a:pt x="3723" y="245900"/>
                  </a:lnTo>
                  <a:lnTo>
                    <a:pt x="14505" y="200745"/>
                  </a:lnTo>
                  <a:lnTo>
                    <a:pt x="31759" y="158636"/>
                  </a:lnTo>
                  <a:lnTo>
                    <a:pt x="54900" y="120179"/>
                  </a:lnTo>
                  <a:lnTo>
                    <a:pt x="83343" y="85979"/>
                  </a:lnTo>
                  <a:lnTo>
                    <a:pt x="116503" y="56639"/>
                  </a:lnTo>
                  <a:lnTo>
                    <a:pt x="153795" y="32767"/>
                  </a:lnTo>
                  <a:lnTo>
                    <a:pt x="194633" y="14966"/>
                  </a:lnTo>
                  <a:lnTo>
                    <a:pt x="238432" y="3842"/>
                  </a:lnTo>
                  <a:lnTo>
                    <a:pt x="284607" y="0"/>
                  </a:lnTo>
                  <a:lnTo>
                    <a:pt x="330747" y="3842"/>
                  </a:lnTo>
                  <a:lnTo>
                    <a:pt x="374518" y="14966"/>
                  </a:lnTo>
                  <a:lnTo>
                    <a:pt x="415335" y="32767"/>
                  </a:lnTo>
                  <a:lnTo>
                    <a:pt x="452610" y="56639"/>
                  </a:lnTo>
                  <a:lnTo>
                    <a:pt x="485759" y="85979"/>
                  </a:lnTo>
                  <a:lnTo>
                    <a:pt x="514194" y="120179"/>
                  </a:lnTo>
                  <a:lnTo>
                    <a:pt x="537331" y="158636"/>
                  </a:lnTo>
                  <a:lnTo>
                    <a:pt x="554582" y="200745"/>
                  </a:lnTo>
                  <a:lnTo>
                    <a:pt x="565363" y="245900"/>
                  </a:lnTo>
                  <a:lnTo>
                    <a:pt x="569087" y="293497"/>
                  </a:lnTo>
                  <a:lnTo>
                    <a:pt x="565363" y="341127"/>
                  </a:lnTo>
                  <a:lnTo>
                    <a:pt x="554582" y="386310"/>
                  </a:lnTo>
                  <a:lnTo>
                    <a:pt x="537331" y="428440"/>
                  </a:lnTo>
                  <a:lnTo>
                    <a:pt x="514194" y="466913"/>
                  </a:lnTo>
                  <a:lnTo>
                    <a:pt x="485759" y="501126"/>
                  </a:lnTo>
                  <a:lnTo>
                    <a:pt x="452610" y="530472"/>
                  </a:lnTo>
                  <a:lnTo>
                    <a:pt x="415335" y="554350"/>
                  </a:lnTo>
                  <a:lnTo>
                    <a:pt x="374518" y="572153"/>
                  </a:lnTo>
                  <a:lnTo>
                    <a:pt x="330747" y="583278"/>
                  </a:lnTo>
                  <a:lnTo>
                    <a:pt x="284607" y="587121"/>
                  </a:lnTo>
                  <a:lnTo>
                    <a:pt x="238432" y="583278"/>
                  </a:lnTo>
                  <a:lnTo>
                    <a:pt x="194633" y="572153"/>
                  </a:lnTo>
                  <a:lnTo>
                    <a:pt x="153795" y="554350"/>
                  </a:lnTo>
                  <a:lnTo>
                    <a:pt x="116503" y="530472"/>
                  </a:lnTo>
                  <a:lnTo>
                    <a:pt x="83343" y="501126"/>
                  </a:lnTo>
                  <a:lnTo>
                    <a:pt x="54900" y="466913"/>
                  </a:lnTo>
                  <a:lnTo>
                    <a:pt x="31759" y="428440"/>
                  </a:lnTo>
                  <a:lnTo>
                    <a:pt x="14505" y="386310"/>
                  </a:lnTo>
                  <a:lnTo>
                    <a:pt x="3723" y="341127"/>
                  </a:lnTo>
                  <a:lnTo>
                    <a:pt x="0" y="293497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157596" y="1318666"/>
            <a:ext cx="306705" cy="4584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0.9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5022532" y="572325"/>
            <a:ext cx="575310" cy="593090"/>
            <a:chOff x="5022532" y="572325"/>
            <a:chExt cx="575310" cy="593090"/>
          </a:xfrm>
        </p:grpSpPr>
        <p:sp>
          <p:nvSpPr>
            <p:cNvPr id="65" name="object 65" descr=""/>
            <p:cNvSpPr/>
            <p:nvPr/>
          </p:nvSpPr>
          <p:spPr>
            <a:xfrm>
              <a:off x="5025390" y="575182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284607" y="0"/>
                  </a:moveTo>
                  <a:lnTo>
                    <a:pt x="238432" y="3839"/>
                  </a:lnTo>
                  <a:lnTo>
                    <a:pt x="194633" y="14954"/>
                  </a:lnTo>
                  <a:lnTo>
                    <a:pt x="153795" y="32743"/>
                  </a:lnTo>
                  <a:lnTo>
                    <a:pt x="116503" y="56603"/>
                  </a:lnTo>
                  <a:lnTo>
                    <a:pt x="83343" y="85931"/>
                  </a:lnTo>
                  <a:lnTo>
                    <a:pt x="54900" y="120124"/>
                  </a:lnTo>
                  <a:lnTo>
                    <a:pt x="31759" y="158580"/>
                  </a:lnTo>
                  <a:lnTo>
                    <a:pt x="14505" y="200696"/>
                  </a:lnTo>
                  <a:lnTo>
                    <a:pt x="3723" y="245869"/>
                  </a:lnTo>
                  <a:lnTo>
                    <a:pt x="0" y="293496"/>
                  </a:lnTo>
                  <a:lnTo>
                    <a:pt x="3723" y="341093"/>
                  </a:lnTo>
                  <a:lnTo>
                    <a:pt x="14505" y="386248"/>
                  </a:lnTo>
                  <a:lnTo>
                    <a:pt x="31759" y="428357"/>
                  </a:lnTo>
                  <a:lnTo>
                    <a:pt x="54900" y="466814"/>
                  </a:lnTo>
                  <a:lnTo>
                    <a:pt x="83343" y="501014"/>
                  </a:lnTo>
                  <a:lnTo>
                    <a:pt x="116503" y="530354"/>
                  </a:lnTo>
                  <a:lnTo>
                    <a:pt x="153795" y="554226"/>
                  </a:lnTo>
                  <a:lnTo>
                    <a:pt x="194633" y="572027"/>
                  </a:lnTo>
                  <a:lnTo>
                    <a:pt x="238432" y="583151"/>
                  </a:lnTo>
                  <a:lnTo>
                    <a:pt x="284607" y="586993"/>
                  </a:lnTo>
                  <a:lnTo>
                    <a:pt x="330747" y="583151"/>
                  </a:lnTo>
                  <a:lnTo>
                    <a:pt x="374518" y="572027"/>
                  </a:lnTo>
                  <a:lnTo>
                    <a:pt x="415335" y="554226"/>
                  </a:lnTo>
                  <a:lnTo>
                    <a:pt x="452610" y="530354"/>
                  </a:lnTo>
                  <a:lnTo>
                    <a:pt x="485759" y="501014"/>
                  </a:lnTo>
                  <a:lnTo>
                    <a:pt x="514194" y="466814"/>
                  </a:lnTo>
                  <a:lnTo>
                    <a:pt x="537331" y="428357"/>
                  </a:lnTo>
                  <a:lnTo>
                    <a:pt x="554582" y="386248"/>
                  </a:lnTo>
                  <a:lnTo>
                    <a:pt x="565363" y="341093"/>
                  </a:lnTo>
                  <a:lnTo>
                    <a:pt x="569087" y="293496"/>
                  </a:lnTo>
                  <a:lnTo>
                    <a:pt x="565363" y="245869"/>
                  </a:lnTo>
                  <a:lnTo>
                    <a:pt x="554582" y="200696"/>
                  </a:lnTo>
                  <a:lnTo>
                    <a:pt x="537331" y="158580"/>
                  </a:lnTo>
                  <a:lnTo>
                    <a:pt x="514194" y="120124"/>
                  </a:lnTo>
                  <a:lnTo>
                    <a:pt x="485759" y="85931"/>
                  </a:lnTo>
                  <a:lnTo>
                    <a:pt x="452610" y="56603"/>
                  </a:lnTo>
                  <a:lnTo>
                    <a:pt x="415335" y="32743"/>
                  </a:lnTo>
                  <a:lnTo>
                    <a:pt x="374518" y="14954"/>
                  </a:lnTo>
                  <a:lnTo>
                    <a:pt x="330747" y="3839"/>
                  </a:lnTo>
                  <a:lnTo>
                    <a:pt x="284607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025390" y="575182"/>
              <a:ext cx="569595" cy="587375"/>
            </a:xfrm>
            <a:custGeom>
              <a:avLst/>
              <a:gdLst/>
              <a:ahLst/>
              <a:cxnLst/>
              <a:rect l="l" t="t" r="r" b="b"/>
              <a:pathLst>
                <a:path w="569595" h="587375">
                  <a:moveTo>
                    <a:pt x="0" y="293496"/>
                  </a:moveTo>
                  <a:lnTo>
                    <a:pt x="3723" y="245869"/>
                  </a:lnTo>
                  <a:lnTo>
                    <a:pt x="14505" y="200696"/>
                  </a:lnTo>
                  <a:lnTo>
                    <a:pt x="31759" y="158580"/>
                  </a:lnTo>
                  <a:lnTo>
                    <a:pt x="54900" y="120124"/>
                  </a:lnTo>
                  <a:lnTo>
                    <a:pt x="83343" y="85931"/>
                  </a:lnTo>
                  <a:lnTo>
                    <a:pt x="116503" y="56603"/>
                  </a:lnTo>
                  <a:lnTo>
                    <a:pt x="153795" y="32743"/>
                  </a:lnTo>
                  <a:lnTo>
                    <a:pt x="194633" y="14954"/>
                  </a:lnTo>
                  <a:lnTo>
                    <a:pt x="238432" y="3839"/>
                  </a:lnTo>
                  <a:lnTo>
                    <a:pt x="284607" y="0"/>
                  </a:lnTo>
                  <a:lnTo>
                    <a:pt x="330747" y="3839"/>
                  </a:lnTo>
                  <a:lnTo>
                    <a:pt x="374518" y="14954"/>
                  </a:lnTo>
                  <a:lnTo>
                    <a:pt x="415335" y="32743"/>
                  </a:lnTo>
                  <a:lnTo>
                    <a:pt x="452610" y="56603"/>
                  </a:lnTo>
                  <a:lnTo>
                    <a:pt x="485759" y="85931"/>
                  </a:lnTo>
                  <a:lnTo>
                    <a:pt x="514194" y="120124"/>
                  </a:lnTo>
                  <a:lnTo>
                    <a:pt x="537331" y="158580"/>
                  </a:lnTo>
                  <a:lnTo>
                    <a:pt x="554582" y="200696"/>
                  </a:lnTo>
                  <a:lnTo>
                    <a:pt x="565363" y="245869"/>
                  </a:lnTo>
                  <a:lnTo>
                    <a:pt x="569087" y="293496"/>
                  </a:lnTo>
                  <a:lnTo>
                    <a:pt x="565363" y="341093"/>
                  </a:lnTo>
                  <a:lnTo>
                    <a:pt x="554582" y="386248"/>
                  </a:lnTo>
                  <a:lnTo>
                    <a:pt x="537331" y="428357"/>
                  </a:lnTo>
                  <a:lnTo>
                    <a:pt x="514194" y="466814"/>
                  </a:lnTo>
                  <a:lnTo>
                    <a:pt x="485759" y="501014"/>
                  </a:lnTo>
                  <a:lnTo>
                    <a:pt x="452610" y="530354"/>
                  </a:lnTo>
                  <a:lnTo>
                    <a:pt x="415335" y="554226"/>
                  </a:lnTo>
                  <a:lnTo>
                    <a:pt x="374518" y="572027"/>
                  </a:lnTo>
                  <a:lnTo>
                    <a:pt x="330747" y="583151"/>
                  </a:lnTo>
                  <a:lnTo>
                    <a:pt x="284607" y="586993"/>
                  </a:lnTo>
                  <a:lnTo>
                    <a:pt x="238432" y="583151"/>
                  </a:lnTo>
                  <a:lnTo>
                    <a:pt x="194633" y="572027"/>
                  </a:lnTo>
                  <a:lnTo>
                    <a:pt x="153795" y="554226"/>
                  </a:lnTo>
                  <a:lnTo>
                    <a:pt x="116503" y="530354"/>
                  </a:lnTo>
                  <a:lnTo>
                    <a:pt x="83343" y="501014"/>
                  </a:lnTo>
                  <a:lnTo>
                    <a:pt x="54900" y="466814"/>
                  </a:lnTo>
                  <a:lnTo>
                    <a:pt x="31759" y="428357"/>
                  </a:lnTo>
                  <a:lnTo>
                    <a:pt x="14505" y="386248"/>
                  </a:lnTo>
                  <a:lnTo>
                    <a:pt x="3723" y="341093"/>
                  </a:lnTo>
                  <a:lnTo>
                    <a:pt x="0" y="293496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5156961" y="620928"/>
            <a:ext cx="306070" cy="4584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0.4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5025580" y="1918398"/>
            <a:ext cx="575310" cy="589915"/>
            <a:chOff x="5025580" y="1918398"/>
            <a:chExt cx="575310" cy="589915"/>
          </a:xfrm>
        </p:grpSpPr>
        <p:sp>
          <p:nvSpPr>
            <p:cNvPr id="69" name="object 69" descr=""/>
            <p:cNvSpPr/>
            <p:nvPr/>
          </p:nvSpPr>
          <p:spPr>
            <a:xfrm>
              <a:off x="5028437" y="1921255"/>
              <a:ext cx="569595" cy="584200"/>
            </a:xfrm>
            <a:custGeom>
              <a:avLst/>
              <a:gdLst/>
              <a:ahLst/>
              <a:cxnLst/>
              <a:rect l="l" t="t" r="r" b="b"/>
              <a:pathLst>
                <a:path w="569595" h="584200">
                  <a:moveTo>
                    <a:pt x="284479" y="0"/>
                  </a:moveTo>
                  <a:lnTo>
                    <a:pt x="238339" y="3820"/>
                  </a:lnTo>
                  <a:lnTo>
                    <a:pt x="194568" y="14881"/>
                  </a:lnTo>
                  <a:lnTo>
                    <a:pt x="153751" y="32582"/>
                  </a:lnTo>
                  <a:lnTo>
                    <a:pt x="116476" y="56322"/>
                  </a:lnTo>
                  <a:lnTo>
                    <a:pt x="83327" y="85502"/>
                  </a:lnTo>
                  <a:lnTo>
                    <a:pt x="54892" y="119521"/>
                  </a:lnTo>
                  <a:lnTo>
                    <a:pt x="31755" y="157777"/>
                  </a:lnTo>
                  <a:lnTo>
                    <a:pt x="14504" y="199672"/>
                  </a:lnTo>
                  <a:lnTo>
                    <a:pt x="3723" y="244604"/>
                  </a:lnTo>
                  <a:lnTo>
                    <a:pt x="0" y="291973"/>
                  </a:lnTo>
                  <a:lnTo>
                    <a:pt x="3723" y="339307"/>
                  </a:lnTo>
                  <a:lnTo>
                    <a:pt x="14504" y="384211"/>
                  </a:lnTo>
                  <a:lnTo>
                    <a:pt x="31755" y="426084"/>
                  </a:lnTo>
                  <a:lnTo>
                    <a:pt x="54892" y="464325"/>
                  </a:lnTo>
                  <a:lnTo>
                    <a:pt x="83327" y="498332"/>
                  </a:lnTo>
                  <a:lnTo>
                    <a:pt x="116476" y="527504"/>
                  </a:lnTo>
                  <a:lnTo>
                    <a:pt x="153751" y="551240"/>
                  </a:lnTo>
                  <a:lnTo>
                    <a:pt x="194568" y="568938"/>
                  </a:lnTo>
                  <a:lnTo>
                    <a:pt x="238339" y="579998"/>
                  </a:lnTo>
                  <a:lnTo>
                    <a:pt x="284479" y="583819"/>
                  </a:lnTo>
                  <a:lnTo>
                    <a:pt x="330654" y="579998"/>
                  </a:lnTo>
                  <a:lnTo>
                    <a:pt x="374453" y="568938"/>
                  </a:lnTo>
                  <a:lnTo>
                    <a:pt x="415291" y="551240"/>
                  </a:lnTo>
                  <a:lnTo>
                    <a:pt x="452583" y="527504"/>
                  </a:lnTo>
                  <a:lnTo>
                    <a:pt x="485743" y="498332"/>
                  </a:lnTo>
                  <a:lnTo>
                    <a:pt x="514186" y="464325"/>
                  </a:lnTo>
                  <a:lnTo>
                    <a:pt x="537327" y="426084"/>
                  </a:lnTo>
                  <a:lnTo>
                    <a:pt x="554581" y="384211"/>
                  </a:lnTo>
                  <a:lnTo>
                    <a:pt x="565363" y="339307"/>
                  </a:lnTo>
                  <a:lnTo>
                    <a:pt x="569087" y="291973"/>
                  </a:lnTo>
                  <a:lnTo>
                    <a:pt x="565363" y="244604"/>
                  </a:lnTo>
                  <a:lnTo>
                    <a:pt x="554581" y="199672"/>
                  </a:lnTo>
                  <a:lnTo>
                    <a:pt x="537327" y="157777"/>
                  </a:lnTo>
                  <a:lnTo>
                    <a:pt x="514186" y="119521"/>
                  </a:lnTo>
                  <a:lnTo>
                    <a:pt x="485743" y="85502"/>
                  </a:lnTo>
                  <a:lnTo>
                    <a:pt x="452583" y="56322"/>
                  </a:lnTo>
                  <a:lnTo>
                    <a:pt x="415291" y="32582"/>
                  </a:lnTo>
                  <a:lnTo>
                    <a:pt x="374453" y="14881"/>
                  </a:lnTo>
                  <a:lnTo>
                    <a:pt x="330654" y="3820"/>
                  </a:lnTo>
                  <a:lnTo>
                    <a:pt x="284479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028437" y="1921255"/>
              <a:ext cx="569595" cy="584200"/>
            </a:xfrm>
            <a:custGeom>
              <a:avLst/>
              <a:gdLst/>
              <a:ahLst/>
              <a:cxnLst/>
              <a:rect l="l" t="t" r="r" b="b"/>
              <a:pathLst>
                <a:path w="569595" h="584200">
                  <a:moveTo>
                    <a:pt x="0" y="291973"/>
                  </a:moveTo>
                  <a:lnTo>
                    <a:pt x="3723" y="244604"/>
                  </a:lnTo>
                  <a:lnTo>
                    <a:pt x="14504" y="199672"/>
                  </a:lnTo>
                  <a:lnTo>
                    <a:pt x="31755" y="157777"/>
                  </a:lnTo>
                  <a:lnTo>
                    <a:pt x="54892" y="119521"/>
                  </a:lnTo>
                  <a:lnTo>
                    <a:pt x="83327" y="85502"/>
                  </a:lnTo>
                  <a:lnTo>
                    <a:pt x="116476" y="56322"/>
                  </a:lnTo>
                  <a:lnTo>
                    <a:pt x="153751" y="32582"/>
                  </a:lnTo>
                  <a:lnTo>
                    <a:pt x="194568" y="14881"/>
                  </a:lnTo>
                  <a:lnTo>
                    <a:pt x="238339" y="3820"/>
                  </a:lnTo>
                  <a:lnTo>
                    <a:pt x="284479" y="0"/>
                  </a:lnTo>
                  <a:lnTo>
                    <a:pt x="330654" y="3820"/>
                  </a:lnTo>
                  <a:lnTo>
                    <a:pt x="374453" y="14881"/>
                  </a:lnTo>
                  <a:lnTo>
                    <a:pt x="415291" y="32582"/>
                  </a:lnTo>
                  <a:lnTo>
                    <a:pt x="452583" y="56322"/>
                  </a:lnTo>
                  <a:lnTo>
                    <a:pt x="485743" y="85502"/>
                  </a:lnTo>
                  <a:lnTo>
                    <a:pt x="514186" y="119521"/>
                  </a:lnTo>
                  <a:lnTo>
                    <a:pt x="537327" y="157777"/>
                  </a:lnTo>
                  <a:lnTo>
                    <a:pt x="554581" y="199672"/>
                  </a:lnTo>
                  <a:lnTo>
                    <a:pt x="565363" y="244604"/>
                  </a:lnTo>
                  <a:lnTo>
                    <a:pt x="569087" y="291973"/>
                  </a:lnTo>
                  <a:lnTo>
                    <a:pt x="565363" y="339307"/>
                  </a:lnTo>
                  <a:lnTo>
                    <a:pt x="554581" y="384211"/>
                  </a:lnTo>
                  <a:lnTo>
                    <a:pt x="537327" y="426084"/>
                  </a:lnTo>
                  <a:lnTo>
                    <a:pt x="514186" y="464325"/>
                  </a:lnTo>
                  <a:lnTo>
                    <a:pt x="485743" y="498332"/>
                  </a:lnTo>
                  <a:lnTo>
                    <a:pt x="452583" y="527504"/>
                  </a:lnTo>
                  <a:lnTo>
                    <a:pt x="415291" y="551240"/>
                  </a:lnTo>
                  <a:lnTo>
                    <a:pt x="374453" y="568938"/>
                  </a:lnTo>
                  <a:lnTo>
                    <a:pt x="330654" y="579998"/>
                  </a:lnTo>
                  <a:lnTo>
                    <a:pt x="284479" y="583819"/>
                  </a:lnTo>
                  <a:lnTo>
                    <a:pt x="238339" y="579998"/>
                  </a:lnTo>
                  <a:lnTo>
                    <a:pt x="194568" y="568938"/>
                  </a:lnTo>
                  <a:lnTo>
                    <a:pt x="153751" y="551240"/>
                  </a:lnTo>
                  <a:lnTo>
                    <a:pt x="116476" y="527504"/>
                  </a:lnTo>
                  <a:lnTo>
                    <a:pt x="83327" y="498332"/>
                  </a:lnTo>
                  <a:lnTo>
                    <a:pt x="54892" y="464325"/>
                  </a:lnTo>
                  <a:lnTo>
                    <a:pt x="31755" y="426084"/>
                  </a:lnTo>
                  <a:lnTo>
                    <a:pt x="14504" y="384211"/>
                  </a:lnTo>
                  <a:lnTo>
                    <a:pt x="3723" y="339307"/>
                  </a:lnTo>
                  <a:lnTo>
                    <a:pt x="0" y="291973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5160009" y="2030348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1000" spc="-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160009" y="2246452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1F1F34"/>
                </a:solidFill>
                <a:latin typeface="Calibri"/>
                <a:cs typeface="Calibri"/>
              </a:rPr>
              <a:t>1:</a:t>
            </a:r>
            <a:r>
              <a:rPr dirty="0" sz="1000" spc="-5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E32B2B"/>
                </a:solidFill>
                <a:latin typeface="Calibri"/>
                <a:cs typeface="Calibri"/>
              </a:rPr>
              <a:t>0.7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4312284" y="843280"/>
            <a:ext cx="2568575" cy="1000760"/>
            <a:chOff x="4312284" y="843280"/>
            <a:chExt cx="2568575" cy="1000760"/>
          </a:xfrm>
        </p:grpSpPr>
        <p:sp>
          <p:nvSpPr>
            <p:cNvPr id="74" name="object 74" descr=""/>
            <p:cNvSpPr/>
            <p:nvPr/>
          </p:nvSpPr>
          <p:spPr>
            <a:xfrm>
              <a:off x="4312284" y="843280"/>
              <a:ext cx="713105" cy="76200"/>
            </a:xfrm>
            <a:custGeom>
              <a:avLst/>
              <a:gdLst/>
              <a:ahLst/>
              <a:cxnLst/>
              <a:rect l="l" t="t" r="r" b="b"/>
              <a:pathLst>
                <a:path w="713104" h="76200">
                  <a:moveTo>
                    <a:pt x="636904" y="0"/>
                  </a:moveTo>
                  <a:lnTo>
                    <a:pt x="636904" y="76200"/>
                  </a:lnTo>
                  <a:lnTo>
                    <a:pt x="694054" y="47625"/>
                  </a:lnTo>
                  <a:lnTo>
                    <a:pt x="649604" y="47625"/>
                  </a:lnTo>
                  <a:lnTo>
                    <a:pt x="649604" y="28575"/>
                  </a:lnTo>
                  <a:lnTo>
                    <a:pt x="694054" y="28575"/>
                  </a:lnTo>
                  <a:lnTo>
                    <a:pt x="636904" y="0"/>
                  </a:lnTo>
                  <a:close/>
                </a:path>
                <a:path w="713104" h="76200">
                  <a:moveTo>
                    <a:pt x="63690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36904" y="47625"/>
                  </a:lnTo>
                  <a:lnTo>
                    <a:pt x="636904" y="28575"/>
                  </a:lnTo>
                  <a:close/>
                </a:path>
                <a:path w="713104" h="76200">
                  <a:moveTo>
                    <a:pt x="694054" y="28575"/>
                  </a:moveTo>
                  <a:lnTo>
                    <a:pt x="649604" y="28575"/>
                  </a:lnTo>
                  <a:lnTo>
                    <a:pt x="649604" y="47625"/>
                  </a:lnTo>
                  <a:lnTo>
                    <a:pt x="694054" y="47625"/>
                  </a:lnTo>
                  <a:lnTo>
                    <a:pt x="713104" y="38100"/>
                  </a:lnTo>
                  <a:lnTo>
                    <a:pt x="694054" y="28575"/>
                  </a:lnTo>
                  <a:close/>
                </a:path>
              </a:pathLst>
            </a:custGeom>
            <a:solidFill>
              <a:srgbClr val="888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258305" y="1254125"/>
              <a:ext cx="619760" cy="587375"/>
            </a:xfrm>
            <a:custGeom>
              <a:avLst/>
              <a:gdLst/>
              <a:ahLst/>
              <a:cxnLst/>
              <a:rect l="l" t="t" r="r" b="b"/>
              <a:pathLst>
                <a:path w="619759" h="587375">
                  <a:moveTo>
                    <a:pt x="309752" y="0"/>
                  </a:moveTo>
                  <a:lnTo>
                    <a:pt x="259510" y="3839"/>
                  </a:lnTo>
                  <a:lnTo>
                    <a:pt x="211848" y="14954"/>
                  </a:lnTo>
                  <a:lnTo>
                    <a:pt x="167404" y="32743"/>
                  </a:lnTo>
                  <a:lnTo>
                    <a:pt x="126818" y="56603"/>
                  </a:lnTo>
                  <a:lnTo>
                    <a:pt x="90725" y="85931"/>
                  </a:lnTo>
                  <a:lnTo>
                    <a:pt x="59765" y="120124"/>
                  </a:lnTo>
                  <a:lnTo>
                    <a:pt x="34574" y="158580"/>
                  </a:lnTo>
                  <a:lnTo>
                    <a:pt x="15791" y="200696"/>
                  </a:lnTo>
                  <a:lnTo>
                    <a:pt x="4054" y="245869"/>
                  </a:lnTo>
                  <a:lnTo>
                    <a:pt x="0" y="293497"/>
                  </a:lnTo>
                  <a:lnTo>
                    <a:pt x="4054" y="341093"/>
                  </a:lnTo>
                  <a:lnTo>
                    <a:pt x="15791" y="386248"/>
                  </a:lnTo>
                  <a:lnTo>
                    <a:pt x="34574" y="428357"/>
                  </a:lnTo>
                  <a:lnTo>
                    <a:pt x="59765" y="466814"/>
                  </a:lnTo>
                  <a:lnTo>
                    <a:pt x="90725" y="501014"/>
                  </a:lnTo>
                  <a:lnTo>
                    <a:pt x="126818" y="530354"/>
                  </a:lnTo>
                  <a:lnTo>
                    <a:pt x="167404" y="554226"/>
                  </a:lnTo>
                  <a:lnTo>
                    <a:pt x="211848" y="572027"/>
                  </a:lnTo>
                  <a:lnTo>
                    <a:pt x="259510" y="583151"/>
                  </a:lnTo>
                  <a:lnTo>
                    <a:pt x="309752" y="586994"/>
                  </a:lnTo>
                  <a:lnTo>
                    <a:pt x="360030" y="583151"/>
                  </a:lnTo>
                  <a:lnTo>
                    <a:pt x="407719" y="572027"/>
                  </a:lnTo>
                  <a:lnTo>
                    <a:pt x="452184" y="554226"/>
                  </a:lnTo>
                  <a:lnTo>
                    <a:pt x="492787" y="530354"/>
                  </a:lnTo>
                  <a:lnTo>
                    <a:pt x="528891" y="501014"/>
                  </a:lnTo>
                  <a:lnTo>
                    <a:pt x="559859" y="466814"/>
                  </a:lnTo>
                  <a:lnTo>
                    <a:pt x="585054" y="428357"/>
                  </a:lnTo>
                  <a:lnTo>
                    <a:pt x="603840" y="386248"/>
                  </a:lnTo>
                  <a:lnTo>
                    <a:pt x="615578" y="341093"/>
                  </a:lnTo>
                  <a:lnTo>
                    <a:pt x="619633" y="293497"/>
                  </a:lnTo>
                  <a:lnTo>
                    <a:pt x="615578" y="245869"/>
                  </a:lnTo>
                  <a:lnTo>
                    <a:pt x="603840" y="200696"/>
                  </a:lnTo>
                  <a:lnTo>
                    <a:pt x="585054" y="158580"/>
                  </a:lnTo>
                  <a:lnTo>
                    <a:pt x="559859" y="120124"/>
                  </a:lnTo>
                  <a:lnTo>
                    <a:pt x="528891" y="85931"/>
                  </a:lnTo>
                  <a:lnTo>
                    <a:pt x="492787" y="56603"/>
                  </a:lnTo>
                  <a:lnTo>
                    <a:pt x="452184" y="32743"/>
                  </a:lnTo>
                  <a:lnTo>
                    <a:pt x="407719" y="14954"/>
                  </a:lnTo>
                  <a:lnTo>
                    <a:pt x="360030" y="3839"/>
                  </a:lnTo>
                  <a:lnTo>
                    <a:pt x="309752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258305" y="1254125"/>
              <a:ext cx="619760" cy="587375"/>
            </a:xfrm>
            <a:custGeom>
              <a:avLst/>
              <a:gdLst/>
              <a:ahLst/>
              <a:cxnLst/>
              <a:rect l="l" t="t" r="r" b="b"/>
              <a:pathLst>
                <a:path w="619759" h="587375">
                  <a:moveTo>
                    <a:pt x="0" y="293497"/>
                  </a:moveTo>
                  <a:lnTo>
                    <a:pt x="4054" y="245869"/>
                  </a:lnTo>
                  <a:lnTo>
                    <a:pt x="15791" y="200696"/>
                  </a:lnTo>
                  <a:lnTo>
                    <a:pt x="34574" y="158580"/>
                  </a:lnTo>
                  <a:lnTo>
                    <a:pt x="59765" y="120124"/>
                  </a:lnTo>
                  <a:lnTo>
                    <a:pt x="90725" y="85931"/>
                  </a:lnTo>
                  <a:lnTo>
                    <a:pt x="126818" y="56603"/>
                  </a:lnTo>
                  <a:lnTo>
                    <a:pt x="167404" y="32743"/>
                  </a:lnTo>
                  <a:lnTo>
                    <a:pt x="211848" y="14954"/>
                  </a:lnTo>
                  <a:lnTo>
                    <a:pt x="259510" y="3839"/>
                  </a:lnTo>
                  <a:lnTo>
                    <a:pt x="309752" y="0"/>
                  </a:lnTo>
                  <a:lnTo>
                    <a:pt x="360030" y="3839"/>
                  </a:lnTo>
                  <a:lnTo>
                    <a:pt x="407719" y="14954"/>
                  </a:lnTo>
                  <a:lnTo>
                    <a:pt x="452184" y="32743"/>
                  </a:lnTo>
                  <a:lnTo>
                    <a:pt x="492787" y="56603"/>
                  </a:lnTo>
                  <a:lnTo>
                    <a:pt x="528891" y="85931"/>
                  </a:lnTo>
                  <a:lnTo>
                    <a:pt x="559859" y="120124"/>
                  </a:lnTo>
                  <a:lnTo>
                    <a:pt x="585054" y="158580"/>
                  </a:lnTo>
                  <a:lnTo>
                    <a:pt x="603840" y="200696"/>
                  </a:lnTo>
                  <a:lnTo>
                    <a:pt x="615578" y="245869"/>
                  </a:lnTo>
                  <a:lnTo>
                    <a:pt x="619633" y="293497"/>
                  </a:lnTo>
                  <a:lnTo>
                    <a:pt x="615578" y="341093"/>
                  </a:lnTo>
                  <a:lnTo>
                    <a:pt x="603840" y="386248"/>
                  </a:lnTo>
                  <a:lnTo>
                    <a:pt x="585054" y="428357"/>
                  </a:lnTo>
                  <a:lnTo>
                    <a:pt x="559859" y="466814"/>
                  </a:lnTo>
                  <a:lnTo>
                    <a:pt x="528891" y="501014"/>
                  </a:lnTo>
                  <a:lnTo>
                    <a:pt x="492787" y="530354"/>
                  </a:lnTo>
                  <a:lnTo>
                    <a:pt x="452184" y="554226"/>
                  </a:lnTo>
                  <a:lnTo>
                    <a:pt x="407719" y="572027"/>
                  </a:lnTo>
                  <a:lnTo>
                    <a:pt x="360030" y="583151"/>
                  </a:lnTo>
                  <a:lnTo>
                    <a:pt x="309752" y="586994"/>
                  </a:lnTo>
                  <a:lnTo>
                    <a:pt x="259510" y="583151"/>
                  </a:lnTo>
                  <a:lnTo>
                    <a:pt x="211848" y="572027"/>
                  </a:lnTo>
                  <a:lnTo>
                    <a:pt x="167404" y="554226"/>
                  </a:lnTo>
                  <a:lnTo>
                    <a:pt x="126818" y="530354"/>
                  </a:lnTo>
                  <a:lnTo>
                    <a:pt x="90725" y="501014"/>
                  </a:lnTo>
                  <a:lnTo>
                    <a:pt x="59765" y="466814"/>
                  </a:lnTo>
                  <a:lnTo>
                    <a:pt x="34574" y="428357"/>
                  </a:lnTo>
                  <a:lnTo>
                    <a:pt x="15791" y="386248"/>
                  </a:lnTo>
                  <a:lnTo>
                    <a:pt x="4054" y="341093"/>
                  </a:lnTo>
                  <a:lnTo>
                    <a:pt x="0" y="293497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392671" y="1299794"/>
            <a:ext cx="351790" cy="45847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950" spc="-10" b="1">
                <a:solidFill>
                  <a:srgbClr val="1F1F34"/>
                </a:solidFill>
                <a:latin typeface="Calibri"/>
                <a:cs typeface="Calibri"/>
              </a:rPr>
              <a:t>0:</a:t>
            </a:r>
            <a:r>
              <a:rPr dirty="0" sz="950" spc="-3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950" spc="-20" b="1">
                <a:solidFill>
                  <a:srgbClr val="E32B2B"/>
                </a:solidFill>
                <a:latin typeface="Calibri"/>
                <a:cs typeface="Calibri"/>
              </a:rPr>
              <a:t>0.33</a:t>
            </a: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950" spc="-10" b="1">
                <a:solidFill>
                  <a:srgbClr val="17171A"/>
                </a:solidFill>
                <a:latin typeface="Calibri"/>
                <a:cs typeface="Calibri"/>
              </a:rPr>
              <a:t>1:</a:t>
            </a:r>
            <a:r>
              <a:rPr dirty="0" sz="950" spc="-35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50" spc="-20" b="1">
                <a:solidFill>
                  <a:srgbClr val="E32B2B"/>
                </a:solidFill>
                <a:latin typeface="Calibri"/>
                <a:cs typeface="Calibri"/>
              </a:rPr>
              <a:t>0.67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7375080" y="1281747"/>
            <a:ext cx="505459" cy="494030"/>
            <a:chOff x="7375080" y="1281747"/>
            <a:chExt cx="505459" cy="494030"/>
          </a:xfrm>
        </p:grpSpPr>
        <p:sp>
          <p:nvSpPr>
            <p:cNvPr id="79" name="object 79" descr=""/>
            <p:cNvSpPr/>
            <p:nvPr/>
          </p:nvSpPr>
          <p:spPr>
            <a:xfrm>
              <a:off x="7377938" y="1284605"/>
              <a:ext cx="499745" cy="488315"/>
            </a:xfrm>
            <a:custGeom>
              <a:avLst/>
              <a:gdLst/>
              <a:ahLst/>
              <a:cxnLst/>
              <a:rect l="l" t="t" r="r" b="b"/>
              <a:pathLst>
                <a:path w="499745" h="488314">
                  <a:moveTo>
                    <a:pt x="249681" y="0"/>
                  </a:moveTo>
                  <a:lnTo>
                    <a:pt x="199354" y="4961"/>
                  </a:lnTo>
                  <a:lnTo>
                    <a:pt x="152483" y="19190"/>
                  </a:lnTo>
                  <a:lnTo>
                    <a:pt x="110070" y="41703"/>
                  </a:lnTo>
                  <a:lnTo>
                    <a:pt x="73120" y="71516"/>
                  </a:lnTo>
                  <a:lnTo>
                    <a:pt x="42634" y="107646"/>
                  </a:lnTo>
                  <a:lnTo>
                    <a:pt x="19617" y="149107"/>
                  </a:lnTo>
                  <a:lnTo>
                    <a:pt x="5071" y="194918"/>
                  </a:lnTo>
                  <a:lnTo>
                    <a:pt x="0" y="244094"/>
                  </a:lnTo>
                  <a:lnTo>
                    <a:pt x="5071" y="293311"/>
                  </a:lnTo>
                  <a:lnTo>
                    <a:pt x="19617" y="339153"/>
                  </a:lnTo>
                  <a:lnTo>
                    <a:pt x="42634" y="380637"/>
                  </a:lnTo>
                  <a:lnTo>
                    <a:pt x="73120" y="416782"/>
                  </a:lnTo>
                  <a:lnTo>
                    <a:pt x="110070" y="446604"/>
                  </a:lnTo>
                  <a:lnTo>
                    <a:pt x="152483" y="469122"/>
                  </a:lnTo>
                  <a:lnTo>
                    <a:pt x="199354" y="483353"/>
                  </a:lnTo>
                  <a:lnTo>
                    <a:pt x="249681" y="488315"/>
                  </a:lnTo>
                  <a:lnTo>
                    <a:pt x="300009" y="483353"/>
                  </a:lnTo>
                  <a:lnTo>
                    <a:pt x="346880" y="469122"/>
                  </a:lnTo>
                  <a:lnTo>
                    <a:pt x="389293" y="446604"/>
                  </a:lnTo>
                  <a:lnTo>
                    <a:pt x="426243" y="416782"/>
                  </a:lnTo>
                  <a:lnTo>
                    <a:pt x="456729" y="380637"/>
                  </a:lnTo>
                  <a:lnTo>
                    <a:pt x="479746" y="339153"/>
                  </a:lnTo>
                  <a:lnTo>
                    <a:pt x="494292" y="293311"/>
                  </a:lnTo>
                  <a:lnTo>
                    <a:pt x="499363" y="244094"/>
                  </a:lnTo>
                  <a:lnTo>
                    <a:pt x="494292" y="194918"/>
                  </a:lnTo>
                  <a:lnTo>
                    <a:pt x="479746" y="149107"/>
                  </a:lnTo>
                  <a:lnTo>
                    <a:pt x="456729" y="107646"/>
                  </a:lnTo>
                  <a:lnTo>
                    <a:pt x="426243" y="71516"/>
                  </a:lnTo>
                  <a:lnTo>
                    <a:pt x="389293" y="41703"/>
                  </a:lnTo>
                  <a:lnTo>
                    <a:pt x="346880" y="19190"/>
                  </a:lnTo>
                  <a:lnTo>
                    <a:pt x="300009" y="4961"/>
                  </a:lnTo>
                  <a:lnTo>
                    <a:pt x="249681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377938" y="1284605"/>
              <a:ext cx="499745" cy="488315"/>
            </a:xfrm>
            <a:custGeom>
              <a:avLst/>
              <a:gdLst/>
              <a:ahLst/>
              <a:cxnLst/>
              <a:rect l="l" t="t" r="r" b="b"/>
              <a:pathLst>
                <a:path w="499745" h="488314">
                  <a:moveTo>
                    <a:pt x="0" y="244094"/>
                  </a:moveTo>
                  <a:lnTo>
                    <a:pt x="5071" y="194918"/>
                  </a:lnTo>
                  <a:lnTo>
                    <a:pt x="19617" y="149107"/>
                  </a:lnTo>
                  <a:lnTo>
                    <a:pt x="42634" y="107646"/>
                  </a:lnTo>
                  <a:lnTo>
                    <a:pt x="73120" y="71516"/>
                  </a:lnTo>
                  <a:lnTo>
                    <a:pt x="110070" y="41703"/>
                  </a:lnTo>
                  <a:lnTo>
                    <a:pt x="152483" y="19190"/>
                  </a:lnTo>
                  <a:lnTo>
                    <a:pt x="199354" y="4961"/>
                  </a:lnTo>
                  <a:lnTo>
                    <a:pt x="249681" y="0"/>
                  </a:lnTo>
                  <a:lnTo>
                    <a:pt x="300009" y="4961"/>
                  </a:lnTo>
                  <a:lnTo>
                    <a:pt x="346880" y="19190"/>
                  </a:lnTo>
                  <a:lnTo>
                    <a:pt x="389293" y="41703"/>
                  </a:lnTo>
                  <a:lnTo>
                    <a:pt x="426243" y="71516"/>
                  </a:lnTo>
                  <a:lnTo>
                    <a:pt x="456729" y="107646"/>
                  </a:lnTo>
                  <a:lnTo>
                    <a:pt x="479746" y="149107"/>
                  </a:lnTo>
                  <a:lnTo>
                    <a:pt x="494292" y="194918"/>
                  </a:lnTo>
                  <a:lnTo>
                    <a:pt x="499363" y="244094"/>
                  </a:lnTo>
                  <a:lnTo>
                    <a:pt x="494292" y="293311"/>
                  </a:lnTo>
                  <a:lnTo>
                    <a:pt x="479746" y="339153"/>
                  </a:lnTo>
                  <a:lnTo>
                    <a:pt x="456729" y="380637"/>
                  </a:lnTo>
                  <a:lnTo>
                    <a:pt x="426243" y="416782"/>
                  </a:lnTo>
                  <a:lnTo>
                    <a:pt x="389293" y="446604"/>
                  </a:lnTo>
                  <a:lnTo>
                    <a:pt x="346880" y="469122"/>
                  </a:lnTo>
                  <a:lnTo>
                    <a:pt x="300009" y="483353"/>
                  </a:lnTo>
                  <a:lnTo>
                    <a:pt x="249681" y="488315"/>
                  </a:lnTo>
                  <a:lnTo>
                    <a:pt x="199354" y="483353"/>
                  </a:lnTo>
                  <a:lnTo>
                    <a:pt x="152483" y="469122"/>
                  </a:lnTo>
                  <a:lnTo>
                    <a:pt x="110070" y="446604"/>
                  </a:lnTo>
                  <a:lnTo>
                    <a:pt x="73120" y="416782"/>
                  </a:lnTo>
                  <a:lnTo>
                    <a:pt x="42634" y="380637"/>
                  </a:lnTo>
                  <a:lnTo>
                    <a:pt x="19617" y="339153"/>
                  </a:lnTo>
                  <a:lnTo>
                    <a:pt x="5071" y="293311"/>
                  </a:lnTo>
                  <a:lnTo>
                    <a:pt x="0" y="244094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7580503" y="1438401"/>
            <a:ext cx="965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 b="1">
                <a:solidFill>
                  <a:srgbClr val="1F1F34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4305935" y="851788"/>
            <a:ext cx="3071495" cy="1402715"/>
          </a:xfrm>
          <a:custGeom>
            <a:avLst/>
            <a:gdLst/>
            <a:ahLst/>
            <a:cxnLst/>
            <a:rect l="l" t="t" r="r" b="b"/>
            <a:pathLst>
              <a:path w="3071495" h="1402714">
                <a:moveTo>
                  <a:pt x="719455" y="1364361"/>
                </a:moveTo>
                <a:lnTo>
                  <a:pt x="700405" y="1354836"/>
                </a:lnTo>
                <a:lnTo>
                  <a:pt x="643255" y="1326261"/>
                </a:lnTo>
                <a:lnTo>
                  <a:pt x="643255" y="1354836"/>
                </a:lnTo>
                <a:lnTo>
                  <a:pt x="0" y="1354836"/>
                </a:lnTo>
                <a:lnTo>
                  <a:pt x="0" y="1373886"/>
                </a:lnTo>
                <a:lnTo>
                  <a:pt x="643255" y="1373886"/>
                </a:lnTo>
                <a:lnTo>
                  <a:pt x="643255" y="1402461"/>
                </a:lnTo>
                <a:lnTo>
                  <a:pt x="700405" y="1373886"/>
                </a:lnTo>
                <a:lnTo>
                  <a:pt x="719455" y="1364361"/>
                </a:lnTo>
                <a:close/>
              </a:path>
              <a:path w="3071495" h="1402714">
                <a:moveTo>
                  <a:pt x="719455" y="707771"/>
                </a:moveTo>
                <a:lnTo>
                  <a:pt x="700405" y="698246"/>
                </a:lnTo>
                <a:lnTo>
                  <a:pt x="643255" y="669671"/>
                </a:lnTo>
                <a:lnTo>
                  <a:pt x="643255" y="698246"/>
                </a:lnTo>
                <a:lnTo>
                  <a:pt x="0" y="698246"/>
                </a:lnTo>
                <a:lnTo>
                  <a:pt x="0" y="717296"/>
                </a:lnTo>
                <a:lnTo>
                  <a:pt x="643255" y="717296"/>
                </a:lnTo>
                <a:lnTo>
                  <a:pt x="643255" y="745871"/>
                </a:lnTo>
                <a:lnTo>
                  <a:pt x="700405" y="717296"/>
                </a:lnTo>
                <a:lnTo>
                  <a:pt x="719455" y="707771"/>
                </a:lnTo>
                <a:close/>
              </a:path>
              <a:path w="3071495" h="1402714">
                <a:moveTo>
                  <a:pt x="1948180" y="697484"/>
                </a:moveTo>
                <a:lnTo>
                  <a:pt x="1929130" y="687959"/>
                </a:lnTo>
                <a:lnTo>
                  <a:pt x="1871980" y="659384"/>
                </a:lnTo>
                <a:lnTo>
                  <a:pt x="1871980" y="687959"/>
                </a:lnTo>
                <a:lnTo>
                  <a:pt x="1288542" y="687959"/>
                </a:lnTo>
                <a:lnTo>
                  <a:pt x="1288542" y="707009"/>
                </a:lnTo>
                <a:lnTo>
                  <a:pt x="1871980" y="707009"/>
                </a:lnTo>
                <a:lnTo>
                  <a:pt x="1871980" y="735584"/>
                </a:lnTo>
                <a:lnTo>
                  <a:pt x="1929130" y="707009"/>
                </a:lnTo>
                <a:lnTo>
                  <a:pt x="1948180" y="697484"/>
                </a:lnTo>
                <a:close/>
              </a:path>
              <a:path w="3071495" h="1402714">
                <a:moveTo>
                  <a:pt x="2029333" y="451612"/>
                </a:moveTo>
                <a:lnTo>
                  <a:pt x="2013712" y="427355"/>
                </a:lnTo>
                <a:lnTo>
                  <a:pt x="1983232" y="379984"/>
                </a:lnTo>
                <a:lnTo>
                  <a:pt x="1968677" y="404533"/>
                </a:lnTo>
                <a:lnTo>
                  <a:pt x="1287145" y="0"/>
                </a:lnTo>
                <a:lnTo>
                  <a:pt x="1277493" y="16383"/>
                </a:lnTo>
                <a:lnTo>
                  <a:pt x="1958975" y="420878"/>
                </a:lnTo>
                <a:lnTo>
                  <a:pt x="1944370" y="445516"/>
                </a:lnTo>
                <a:lnTo>
                  <a:pt x="2029333" y="451612"/>
                </a:lnTo>
                <a:close/>
              </a:path>
              <a:path w="3071495" h="1402714">
                <a:moveTo>
                  <a:pt x="2066290" y="943356"/>
                </a:moveTo>
                <a:lnTo>
                  <a:pt x="1981073" y="944372"/>
                </a:lnTo>
                <a:lnTo>
                  <a:pt x="1994166" y="969772"/>
                </a:lnTo>
                <a:lnTo>
                  <a:pt x="1278001" y="1339723"/>
                </a:lnTo>
                <a:lnTo>
                  <a:pt x="1286764" y="1356741"/>
                </a:lnTo>
                <a:lnTo>
                  <a:pt x="2002942" y="986777"/>
                </a:lnTo>
                <a:lnTo>
                  <a:pt x="2015998" y="1012063"/>
                </a:lnTo>
                <a:lnTo>
                  <a:pt x="2051227" y="963942"/>
                </a:lnTo>
                <a:lnTo>
                  <a:pt x="2066290" y="943356"/>
                </a:lnTo>
                <a:close/>
              </a:path>
              <a:path w="3071495" h="1402714">
                <a:moveTo>
                  <a:pt x="3071368" y="686562"/>
                </a:moveTo>
                <a:lnTo>
                  <a:pt x="3052318" y="677037"/>
                </a:lnTo>
                <a:lnTo>
                  <a:pt x="2995168" y="648462"/>
                </a:lnTo>
                <a:lnTo>
                  <a:pt x="2995168" y="677037"/>
                </a:lnTo>
                <a:lnTo>
                  <a:pt x="2572004" y="677037"/>
                </a:lnTo>
                <a:lnTo>
                  <a:pt x="2572004" y="696087"/>
                </a:lnTo>
                <a:lnTo>
                  <a:pt x="2995168" y="696087"/>
                </a:lnTo>
                <a:lnTo>
                  <a:pt x="2995168" y="724662"/>
                </a:lnTo>
                <a:lnTo>
                  <a:pt x="3052318" y="696087"/>
                </a:lnTo>
                <a:lnTo>
                  <a:pt x="3071368" y="686562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109161" y="2631185"/>
            <a:ext cx="7343775" cy="26034"/>
          </a:xfrm>
          <a:custGeom>
            <a:avLst/>
            <a:gdLst/>
            <a:ahLst/>
            <a:cxnLst/>
            <a:rect l="l" t="t" r="r" b="b"/>
            <a:pathLst>
              <a:path w="7343775" h="26035">
                <a:moveTo>
                  <a:pt x="0" y="25653"/>
                </a:moveTo>
                <a:lnTo>
                  <a:pt x="7343198" y="0"/>
                </a:lnTo>
              </a:path>
            </a:pathLst>
          </a:custGeom>
          <a:ln w="1270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75690">
              <a:lnSpc>
                <a:spcPct val="100000"/>
              </a:lnSpc>
              <a:spcBef>
                <a:spcPts val="105"/>
              </a:spcBef>
            </a:pPr>
            <a:r>
              <a:rPr dirty="0" sz="2000" spc="-130"/>
              <a:t>Task</a:t>
            </a:r>
            <a:r>
              <a:rPr dirty="0" sz="2000" spc="-20"/>
              <a:t> </a:t>
            </a:r>
            <a:r>
              <a:rPr dirty="0" sz="2000" spc="-160"/>
              <a:t>2</a:t>
            </a:r>
            <a:r>
              <a:rPr dirty="0" sz="2000" spc="-25"/>
              <a:t> </a:t>
            </a:r>
            <a:r>
              <a:rPr dirty="0" sz="2000"/>
              <a:t>-</a:t>
            </a:r>
            <a:r>
              <a:rPr dirty="0" sz="2000" spc="-20"/>
              <a:t> </a:t>
            </a:r>
            <a:r>
              <a:rPr dirty="0" sz="2000" spc="-10"/>
              <a:t>Approach</a:t>
            </a:r>
            <a:endParaRPr sz="2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42899" y="607517"/>
            <a:ext cx="6556375" cy="3887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We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treated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it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17171A"/>
                </a:solidFill>
                <a:latin typeface="Verdana"/>
                <a:cs typeface="Verdana"/>
              </a:rPr>
              <a:t>as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125">
                <a:solidFill>
                  <a:srgbClr val="17171A"/>
                </a:solidFill>
                <a:latin typeface="Verdana"/>
                <a:cs typeface="Verdana"/>
              </a:rPr>
              <a:t>a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17171A"/>
                </a:solidFill>
                <a:latin typeface="Verdana"/>
                <a:cs typeface="Verdana"/>
              </a:rPr>
              <a:t>token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17171A"/>
                </a:solidFill>
                <a:latin typeface="Verdana"/>
                <a:cs typeface="Verdana"/>
              </a:rPr>
              <a:t>classification</a:t>
            </a:r>
            <a:r>
              <a:rPr dirty="0" sz="1500" spc="-15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problem: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600"/>
              </a:spcBef>
              <a:buFont typeface="Verdana"/>
              <a:buChar char="•"/>
              <a:tabLst>
                <a:tab pos="175895" algn="l"/>
              </a:tabLst>
            </a:pPr>
            <a:r>
              <a:rPr dirty="0" sz="1500" spc="-95" i="1">
                <a:solidFill>
                  <a:srgbClr val="17171A"/>
                </a:solidFill>
                <a:latin typeface="Verdana"/>
                <a:cs typeface="Verdana"/>
              </a:rPr>
              <a:t>Fine-</a:t>
            </a:r>
            <a:r>
              <a:rPr dirty="0" sz="1500" spc="-55" i="1">
                <a:solidFill>
                  <a:srgbClr val="17171A"/>
                </a:solidFill>
                <a:latin typeface="Verdana"/>
                <a:cs typeface="Verdana"/>
              </a:rPr>
              <a:t>tuning</a:t>
            </a:r>
            <a:r>
              <a:rPr dirty="0" sz="1500" spc="-125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5" i="1">
                <a:solidFill>
                  <a:srgbClr val="17171A"/>
                </a:solidFill>
                <a:latin typeface="Verdana"/>
                <a:cs typeface="Verdana"/>
              </a:rPr>
              <a:t>transformer</a:t>
            </a:r>
            <a:r>
              <a:rPr dirty="0" sz="1500" spc="-9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5" i="1">
                <a:solidFill>
                  <a:srgbClr val="17171A"/>
                </a:solidFill>
                <a:latin typeface="Verdana"/>
                <a:cs typeface="Verdana"/>
              </a:rPr>
              <a:t>models</a:t>
            </a:r>
            <a:r>
              <a:rPr dirty="0" sz="1500" spc="-75" i="1">
                <a:solidFill>
                  <a:srgbClr val="17171A"/>
                </a:solidFill>
                <a:latin typeface="Verdana"/>
                <a:cs typeface="Verdana"/>
              </a:rPr>
              <a:t> with</a:t>
            </a:r>
            <a:r>
              <a:rPr dirty="0" sz="1500" spc="-65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114" i="1">
                <a:solidFill>
                  <a:srgbClr val="17171A"/>
                </a:solidFill>
                <a:latin typeface="Verdana"/>
                <a:cs typeface="Verdana"/>
              </a:rPr>
              <a:t>a</a:t>
            </a:r>
            <a:r>
              <a:rPr dirty="0" sz="1500" spc="-10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5" i="1">
                <a:solidFill>
                  <a:srgbClr val="17171A"/>
                </a:solidFill>
                <a:latin typeface="Verdana"/>
                <a:cs typeface="Verdana"/>
              </a:rPr>
              <a:t>token</a:t>
            </a:r>
            <a:r>
              <a:rPr dirty="0" sz="1500" spc="-10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5" i="1">
                <a:solidFill>
                  <a:srgbClr val="17171A"/>
                </a:solidFill>
                <a:latin typeface="Verdana"/>
                <a:cs typeface="Verdana"/>
              </a:rPr>
              <a:t>classification</a:t>
            </a:r>
            <a:r>
              <a:rPr dirty="0" sz="1500" spc="-11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0" i="1">
                <a:solidFill>
                  <a:srgbClr val="17171A"/>
                </a:solidFill>
                <a:latin typeface="Verdana"/>
                <a:cs typeface="Verdana"/>
              </a:rPr>
              <a:t>head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610"/>
              </a:spcBef>
              <a:buFont typeface="Verdana"/>
              <a:buChar char="•"/>
              <a:tabLst>
                <a:tab pos="175895" algn="l"/>
              </a:tabLst>
            </a:pPr>
            <a:r>
              <a:rPr dirty="0" sz="1500" spc="-45" i="1">
                <a:solidFill>
                  <a:srgbClr val="17171A"/>
                </a:solidFill>
                <a:latin typeface="Verdana"/>
                <a:cs typeface="Verdana"/>
              </a:rPr>
              <a:t>Sentence-level</a:t>
            </a:r>
            <a:r>
              <a:rPr dirty="0" sz="1500" spc="-6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0" i="1">
                <a:solidFill>
                  <a:srgbClr val="17171A"/>
                </a:solidFill>
                <a:latin typeface="Verdana"/>
                <a:cs typeface="Verdana"/>
              </a:rPr>
              <a:t>processing</a:t>
            </a:r>
            <a:r>
              <a:rPr dirty="0" sz="1500" spc="-10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17171A"/>
                </a:solidFill>
                <a:latin typeface="Verdana"/>
                <a:cs typeface="Verdana"/>
              </a:rPr>
              <a:t>to</a:t>
            </a:r>
            <a:r>
              <a:rPr dirty="0" sz="1500" spc="-85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i="1">
                <a:solidFill>
                  <a:srgbClr val="17171A"/>
                </a:solidFill>
                <a:latin typeface="Verdana"/>
                <a:cs typeface="Verdana"/>
              </a:rPr>
              <a:t>avoid</a:t>
            </a:r>
            <a:r>
              <a:rPr dirty="0" sz="1500" spc="-9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75" i="1">
                <a:solidFill>
                  <a:srgbClr val="17171A"/>
                </a:solidFill>
                <a:latin typeface="Verdana"/>
                <a:cs typeface="Verdana"/>
              </a:rPr>
              <a:t>text </a:t>
            </a:r>
            <a:r>
              <a:rPr dirty="0" sz="1500" spc="-10" i="1">
                <a:solidFill>
                  <a:srgbClr val="17171A"/>
                </a:solidFill>
                <a:latin typeface="Verdana"/>
                <a:cs typeface="Verdana"/>
              </a:rPr>
              <a:t>truncation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595"/>
              </a:spcBef>
              <a:buFont typeface="Verdana"/>
              <a:buChar char="•"/>
              <a:tabLst>
                <a:tab pos="175895" algn="l"/>
              </a:tabLst>
            </a:pPr>
            <a:r>
              <a:rPr dirty="0" sz="1500" i="1">
                <a:solidFill>
                  <a:srgbClr val="17171A"/>
                </a:solidFill>
                <a:latin typeface="Verdana"/>
                <a:cs typeface="Verdana"/>
              </a:rPr>
              <a:t>Data</a:t>
            </a:r>
            <a:r>
              <a:rPr dirty="0" sz="1500" spc="-7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0" i="1">
                <a:solidFill>
                  <a:srgbClr val="17171A"/>
                </a:solidFill>
                <a:latin typeface="Verdana"/>
                <a:cs typeface="Verdana"/>
              </a:rPr>
              <a:t>augmentation</a:t>
            </a:r>
            <a:r>
              <a:rPr dirty="0" sz="1500" spc="-6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5" i="1">
                <a:solidFill>
                  <a:srgbClr val="17171A"/>
                </a:solidFill>
                <a:latin typeface="Verdana"/>
                <a:cs typeface="Verdana"/>
              </a:rPr>
              <a:t>via</a:t>
            </a:r>
            <a:r>
              <a:rPr dirty="0" sz="1500" spc="-6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0" i="1">
                <a:solidFill>
                  <a:srgbClr val="17171A"/>
                </a:solidFill>
                <a:latin typeface="Verdana"/>
                <a:cs typeface="Verdana"/>
              </a:rPr>
              <a:t>synonym</a:t>
            </a:r>
            <a:r>
              <a:rPr dirty="0" sz="1500" spc="-90" i="1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 i="1">
                <a:solidFill>
                  <a:srgbClr val="17171A"/>
                </a:solidFill>
                <a:latin typeface="Verdana"/>
                <a:cs typeface="Verdana"/>
              </a:rPr>
              <a:t>replacement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endParaRPr sz="1500">
              <a:latin typeface="Verdana"/>
              <a:cs typeface="Verdana"/>
            </a:endParaRPr>
          </a:p>
          <a:p>
            <a:pPr marL="775970" marR="1353185" indent="-763905">
              <a:lnSpc>
                <a:spcPct val="139300"/>
              </a:lnSpc>
              <a:spcBef>
                <a:spcPts val="890"/>
              </a:spcBef>
            </a:pPr>
            <a:r>
              <a:rPr dirty="0" sz="1500" spc="-200">
                <a:solidFill>
                  <a:srgbClr val="17171A"/>
                </a:solidFill>
                <a:latin typeface="Verdana"/>
                <a:cs typeface="Verdana"/>
              </a:rPr>
              <a:t>-</a:t>
            </a:r>
            <a:r>
              <a:rPr dirty="0" sz="1500" spc="-120" b="1">
                <a:solidFill>
                  <a:srgbClr val="17171A"/>
                </a:solidFill>
                <a:latin typeface="Tahoma"/>
                <a:cs typeface="Tahoma"/>
              </a:rPr>
              <a:t>English</a:t>
            </a: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17171A"/>
                </a:solidFill>
                <a:latin typeface="Verdana"/>
                <a:cs typeface="Verdana"/>
              </a:rPr>
              <a:t>static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17171A"/>
                </a:solidFill>
                <a:latin typeface="Verdana"/>
                <a:cs typeface="Verdana"/>
              </a:rPr>
              <a:t>word</a:t>
            </a:r>
            <a:r>
              <a:rPr dirty="0" sz="1500" spc="-7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embeddings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17171A"/>
                </a:solidFill>
                <a:latin typeface="Verdana"/>
                <a:cs typeface="Verdana"/>
              </a:rPr>
              <a:t>(word2vec)</a:t>
            </a:r>
            <a:r>
              <a:rPr dirty="0" sz="1500" spc="-5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and</a:t>
            </a:r>
            <a:r>
              <a:rPr dirty="0" sz="1500" spc="-7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SpaCy </a:t>
            </a:r>
            <a:r>
              <a:rPr dirty="0" sz="1500" spc="-35">
                <a:solidFill>
                  <a:srgbClr val="17171A"/>
                </a:solidFill>
                <a:latin typeface="Verdana"/>
                <a:cs typeface="Verdana"/>
              </a:rPr>
              <a:t>(GoogleNews-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vectors-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negative300)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500" spc="-200">
                <a:solidFill>
                  <a:srgbClr val="17171A"/>
                </a:solidFill>
                <a:latin typeface="Verdana"/>
                <a:cs typeface="Verdana"/>
              </a:rPr>
              <a:t>-</a:t>
            </a:r>
            <a:r>
              <a:rPr dirty="0" sz="1500" spc="-100" b="1">
                <a:solidFill>
                  <a:srgbClr val="17171A"/>
                </a:solidFill>
                <a:latin typeface="Tahoma"/>
                <a:cs typeface="Tahoma"/>
              </a:rPr>
              <a:t>Spanish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9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FastText</a:t>
            </a:r>
            <a:r>
              <a:rPr dirty="0" sz="1500" spc="-6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and</a:t>
            </a:r>
            <a:r>
              <a:rPr dirty="0" sz="1500" spc="-4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17171A"/>
                </a:solidFill>
                <a:latin typeface="Verdana"/>
                <a:cs typeface="Verdana"/>
              </a:rPr>
              <a:t>SpaCy</a:t>
            </a:r>
            <a:endParaRPr sz="1500">
              <a:latin typeface="Verdana"/>
              <a:cs typeface="Verdana"/>
            </a:endParaRPr>
          </a:p>
          <a:p>
            <a:pPr marL="828040">
              <a:lnSpc>
                <a:spcPct val="100000"/>
              </a:lnSpc>
              <a:spcBef>
                <a:spcPts val="695"/>
              </a:spcBef>
            </a:pPr>
            <a:r>
              <a:rPr dirty="0" sz="1500" spc="-120">
                <a:solidFill>
                  <a:srgbClr val="17171A"/>
                </a:solidFill>
                <a:latin typeface="Verdana"/>
                <a:cs typeface="Verdana"/>
              </a:rPr>
              <a:t>(FastText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embeddings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17171A"/>
                </a:solidFill>
                <a:latin typeface="Verdana"/>
                <a:cs typeface="Verdana"/>
              </a:rPr>
              <a:t>from</a:t>
            </a:r>
            <a:r>
              <a:rPr dirty="0" sz="1500" spc="-9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17171A"/>
                </a:solidFill>
                <a:latin typeface="Verdana"/>
                <a:cs typeface="Verdana"/>
              </a:rPr>
              <a:t>the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17171A"/>
                </a:solidFill>
                <a:latin typeface="Verdana"/>
                <a:cs typeface="Verdana"/>
              </a:rPr>
              <a:t>Spanish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Unannotated</a:t>
            </a:r>
            <a:r>
              <a:rPr dirty="0" sz="1500" spc="-9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Corpora)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500"/>
              </a:spcBef>
              <a:buClr>
                <a:srgbClr val="17171A"/>
              </a:buClr>
              <a:buFont typeface="Verdana"/>
              <a:buChar char="•"/>
              <a:tabLst>
                <a:tab pos="175895" algn="l"/>
              </a:tabLst>
            </a:pPr>
            <a:r>
              <a:rPr dirty="0" sz="1500" spc="-220" b="1" i="1">
                <a:solidFill>
                  <a:srgbClr val="718FA4"/>
                </a:solidFill>
                <a:latin typeface="Verdana"/>
                <a:cs typeface="Verdana"/>
              </a:rPr>
              <a:t>Run</a:t>
            </a:r>
            <a:r>
              <a:rPr dirty="0" sz="1500" spc="-8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29" b="1" i="1">
                <a:solidFill>
                  <a:srgbClr val="718FA4"/>
                </a:solidFill>
                <a:latin typeface="Verdana"/>
                <a:cs typeface="Verdana"/>
              </a:rPr>
              <a:t>1</a:t>
            </a:r>
            <a:r>
              <a:rPr dirty="0" sz="1500" spc="-10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65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17171A"/>
                </a:solidFill>
                <a:latin typeface="Verdana"/>
                <a:cs typeface="Verdana"/>
              </a:rPr>
              <a:t>Using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17171A"/>
                </a:solidFill>
                <a:latin typeface="Verdana"/>
                <a:cs typeface="Verdana"/>
              </a:rPr>
              <a:t>the</a:t>
            </a:r>
            <a:r>
              <a:rPr dirty="0" sz="1500" spc="-13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17171A"/>
                </a:solidFill>
                <a:latin typeface="Verdana"/>
                <a:cs typeface="Verdana"/>
              </a:rPr>
              <a:t>best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model</a:t>
            </a:r>
            <a:r>
              <a:rPr dirty="0" sz="15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checkpoint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1595"/>
              </a:spcBef>
              <a:buClr>
                <a:srgbClr val="17171A"/>
              </a:buClr>
              <a:buFont typeface="Verdana"/>
              <a:buChar char="•"/>
              <a:tabLst>
                <a:tab pos="175895" algn="l"/>
              </a:tabLst>
            </a:pPr>
            <a:r>
              <a:rPr dirty="0" sz="1500" spc="-220" b="1" i="1">
                <a:solidFill>
                  <a:srgbClr val="718FA4"/>
                </a:solidFill>
                <a:latin typeface="Verdana"/>
                <a:cs typeface="Verdana"/>
              </a:rPr>
              <a:t>Run</a:t>
            </a:r>
            <a:r>
              <a:rPr dirty="0" sz="1500" spc="-7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29" b="1" i="1">
                <a:solidFill>
                  <a:srgbClr val="718FA4"/>
                </a:solidFill>
                <a:latin typeface="Verdana"/>
                <a:cs typeface="Verdana"/>
              </a:rPr>
              <a:t>2</a:t>
            </a:r>
            <a:r>
              <a:rPr dirty="0" sz="1500" spc="-9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265">
                <a:solidFill>
                  <a:srgbClr val="17171A"/>
                </a:solidFill>
                <a:latin typeface="Verdana"/>
                <a:cs typeface="Verdana"/>
              </a:rPr>
              <a:t>:</a:t>
            </a:r>
            <a:r>
              <a:rPr dirty="0" sz="1500" spc="-10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17171A"/>
                </a:solidFill>
                <a:latin typeface="Verdana"/>
                <a:cs typeface="Verdana"/>
              </a:rPr>
              <a:t>Additional</a:t>
            </a:r>
            <a:r>
              <a:rPr dirty="0" sz="1500" spc="-14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training</a:t>
            </a:r>
            <a:r>
              <a:rPr dirty="0" sz="15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17171A"/>
                </a:solidFill>
                <a:latin typeface="Verdana"/>
                <a:cs typeface="Verdana"/>
              </a:rPr>
              <a:t>with</a:t>
            </a:r>
            <a:r>
              <a:rPr dirty="0" sz="1500" spc="-13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17171A"/>
                </a:solidFill>
                <a:latin typeface="Verdana"/>
                <a:cs typeface="Verdana"/>
              </a:rPr>
              <a:t>the</a:t>
            </a:r>
            <a:r>
              <a:rPr dirty="0" sz="1500" spc="-114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17171A"/>
                </a:solidFill>
                <a:latin typeface="Verdana"/>
                <a:cs typeface="Verdana"/>
              </a:rPr>
              <a:t>augmented</a:t>
            </a:r>
            <a:r>
              <a:rPr dirty="0" sz="15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17171A"/>
                </a:solidFill>
                <a:latin typeface="Verdana"/>
                <a:cs typeface="Verdana"/>
              </a:rPr>
              <a:t>dataset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965832" y="912875"/>
            <a:ext cx="1093470" cy="803910"/>
          </a:xfrm>
          <a:custGeom>
            <a:avLst/>
            <a:gdLst/>
            <a:ahLst/>
            <a:cxnLst/>
            <a:rect l="l" t="t" r="r" b="b"/>
            <a:pathLst>
              <a:path w="1093470" h="803910">
                <a:moveTo>
                  <a:pt x="0" y="123062"/>
                </a:moveTo>
                <a:lnTo>
                  <a:pt x="9653" y="75170"/>
                </a:lnTo>
                <a:lnTo>
                  <a:pt x="35988" y="36052"/>
                </a:lnTo>
                <a:lnTo>
                  <a:pt x="75062" y="9673"/>
                </a:lnTo>
                <a:lnTo>
                  <a:pt x="122936" y="0"/>
                </a:lnTo>
                <a:lnTo>
                  <a:pt x="970153" y="0"/>
                </a:lnTo>
                <a:lnTo>
                  <a:pt x="1018045" y="9673"/>
                </a:lnTo>
                <a:lnTo>
                  <a:pt x="1057163" y="36052"/>
                </a:lnTo>
                <a:lnTo>
                  <a:pt x="1083542" y="75170"/>
                </a:lnTo>
                <a:lnTo>
                  <a:pt x="1093216" y="123062"/>
                </a:lnTo>
                <a:lnTo>
                  <a:pt x="1093216" y="680720"/>
                </a:lnTo>
                <a:lnTo>
                  <a:pt x="1083542" y="728593"/>
                </a:lnTo>
                <a:lnTo>
                  <a:pt x="1057163" y="767667"/>
                </a:lnTo>
                <a:lnTo>
                  <a:pt x="1018045" y="794002"/>
                </a:lnTo>
                <a:lnTo>
                  <a:pt x="970153" y="803656"/>
                </a:lnTo>
                <a:lnTo>
                  <a:pt x="122936" y="803656"/>
                </a:lnTo>
                <a:lnTo>
                  <a:pt x="75062" y="794002"/>
                </a:lnTo>
                <a:lnTo>
                  <a:pt x="35988" y="767667"/>
                </a:lnTo>
                <a:lnTo>
                  <a:pt x="9653" y="728593"/>
                </a:lnTo>
                <a:lnTo>
                  <a:pt x="0" y="680720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22423" y="923925"/>
            <a:ext cx="783590" cy="7448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56515" marR="48895">
              <a:lnSpc>
                <a:spcPts val="1090"/>
              </a:lnSpc>
              <a:spcBef>
                <a:spcPts val="280"/>
              </a:spcBef>
            </a:pPr>
            <a:r>
              <a:rPr dirty="0" sz="1050" spc="-20">
                <a:solidFill>
                  <a:srgbClr val="17171A"/>
                </a:solidFill>
                <a:latin typeface="Calibri"/>
                <a:cs typeface="Calibri"/>
              </a:rPr>
              <a:t>original</a:t>
            </a:r>
            <a:r>
              <a:rPr dirty="0" sz="1050" spc="1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A"/>
                </a:solidFill>
                <a:latin typeface="Calibri"/>
                <a:cs typeface="Calibri"/>
              </a:rPr>
              <a:t>train Dataset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019"/>
              </a:lnSpc>
            </a:pPr>
            <a:r>
              <a:rPr dirty="0" sz="1050" spc="-50">
                <a:solidFill>
                  <a:srgbClr val="17171A"/>
                </a:solidFill>
                <a:latin typeface="Calibri"/>
                <a:cs typeface="Calibri"/>
              </a:rPr>
              <a:t>+</a:t>
            </a:r>
            <a:endParaRPr sz="1050">
              <a:latin typeface="Calibri"/>
              <a:cs typeface="Calibri"/>
            </a:endParaRPr>
          </a:p>
          <a:p>
            <a:pPr algn="ctr" marL="12700" marR="5080">
              <a:lnSpc>
                <a:spcPts val="1090"/>
              </a:lnSpc>
              <a:spcBef>
                <a:spcPts val="105"/>
              </a:spcBef>
            </a:pPr>
            <a:r>
              <a:rPr dirty="0" sz="1050" spc="-20">
                <a:solidFill>
                  <a:srgbClr val="17171A"/>
                </a:solidFill>
                <a:latin typeface="Calibri"/>
                <a:cs typeface="Calibri"/>
              </a:rPr>
              <a:t>synonym</a:t>
            </a:r>
            <a:r>
              <a:rPr dirty="0" sz="1050" spc="-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A"/>
                </a:solidFill>
                <a:latin typeface="Calibri"/>
                <a:cs typeface="Calibri"/>
              </a:rPr>
              <a:t>train Dataset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59048" y="903350"/>
            <a:ext cx="1934210" cy="2102485"/>
            <a:chOff x="3059048" y="903350"/>
            <a:chExt cx="1934210" cy="2102485"/>
          </a:xfrm>
        </p:grpSpPr>
        <p:sp>
          <p:nvSpPr>
            <p:cNvPr id="6" name="object 6" descr=""/>
            <p:cNvSpPr/>
            <p:nvPr/>
          </p:nvSpPr>
          <p:spPr>
            <a:xfrm>
              <a:off x="3059048" y="1106042"/>
              <a:ext cx="499109" cy="76200"/>
            </a:xfrm>
            <a:custGeom>
              <a:avLst/>
              <a:gdLst/>
              <a:ahLst/>
              <a:cxnLst/>
              <a:rect l="l" t="t" r="r" b="b"/>
              <a:pathLst>
                <a:path w="499110" h="76200">
                  <a:moveTo>
                    <a:pt x="422401" y="0"/>
                  </a:moveTo>
                  <a:lnTo>
                    <a:pt x="422401" y="76200"/>
                  </a:lnTo>
                  <a:lnTo>
                    <a:pt x="488187" y="43307"/>
                  </a:lnTo>
                  <a:lnTo>
                    <a:pt x="435101" y="43307"/>
                  </a:lnTo>
                  <a:lnTo>
                    <a:pt x="435101" y="32766"/>
                  </a:lnTo>
                  <a:lnTo>
                    <a:pt x="487934" y="32766"/>
                  </a:lnTo>
                  <a:lnTo>
                    <a:pt x="422401" y="0"/>
                  </a:lnTo>
                  <a:close/>
                </a:path>
                <a:path w="499110" h="76200">
                  <a:moveTo>
                    <a:pt x="422401" y="32766"/>
                  </a:moveTo>
                  <a:lnTo>
                    <a:pt x="0" y="32766"/>
                  </a:lnTo>
                  <a:lnTo>
                    <a:pt x="0" y="43307"/>
                  </a:lnTo>
                  <a:lnTo>
                    <a:pt x="422401" y="43307"/>
                  </a:lnTo>
                  <a:lnTo>
                    <a:pt x="422401" y="32766"/>
                  </a:lnTo>
                  <a:close/>
                </a:path>
                <a:path w="499110" h="76200">
                  <a:moveTo>
                    <a:pt x="487934" y="32766"/>
                  </a:moveTo>
                  <a:lnTo>
                    <a:pt x="435101" y="32766"/>
                  </a:lnTo>
                  <a:lnTo>
                    <a:pt x="435101" y="43307"/>
                  </a:lnTo>
                  <a:lnTo>
                    <a:pt x="488187" y="43307"/>
                  </a:lnTo>
                  <a:lnTo>
                    <a:pt x="498601" y="38100"/>
                  </a:lnTo>
                  <a:lnTo>
                    <a:pt x="487934" y="32766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27729" y="912875"/>
              <a:ext cx="1555750" cy="2083435"/>
            </a:xfrm>
            <a:custGeom>
              <a:avLst/>
              <a:gdLst/>
              <a:ahLst/>
              <a:cxnLst/>
              <a:rect l="l" t="t" r="r" b="b"/>
              <a:pathLst>
                <a:path w="1555750" h="2083435">
                  <a:moveTo>
                    <a:pt x="0" y="175006"/>
                  </a:moveTo>
                  <a:lnTo>
                    <a:pt x="6251" y="128484"/>
                  </a:lnTo>
                  <a:lnTo>
                    <a:pt x="23894" y="86679"/>
                  </a:lnTo>
                  <a:lnTo>
                    <a:pt x="51260" y="51260"/>
                  </a:lnTo>
                  <a:lnTo>
                    <a:pt x="86679" y="23894"/>
                  </a:lnTo>
                  <a:lnTo>
                    <a:pt x="128484" y="6251"/>
                  </a:lnTo>
                  <a:lnTo>
                    <a:pt x="175006" y="0"/>
                  </a:lnTo>
                  <a:lnTo>
                    <a:pt x="1380744" y="0"/>
                  </a:lnTo>
                  <a:lnTo>
                    <a:pt x="1427265" y="6251"/>
                  </a:lnTo>
                  <a:lnTo>
                    <a:pt x="1469070" y="23894"/>
                  </a:lnTo>
                  <a:lnTo>
                    <a:pt x="1504489" y="51260"/>
                  </a:lnTo>
                  <a:lnTo>
                    <a:pt x="1531855" y="86679"/>
                  </a:lnTo>
                  <a:lnTo>
                    <a:pt x="1549498" y="128484"/>
                  </a:lnTo>
                  <a:lnTo>
                    <a:pt x="1555750" y="175006"/>
                  </a:lnTo>
                  <a:lnTo>
                    <a:pt x="1555750" y="1908302"/>
                  </a:lnTo>
                  <a:lnTo>
                    <a:pt x="1549498" y="1954823"/>
                  </a:lnTo>
                  <a:lnTo>
                    <a:pt x="1531855" y="1996628"/>
                  </a:lnTo>
                  <a:lnTo>
                    <a:pt x="1504489" y="2032047"/>
                  </a:lnTo>
                  <a:lnTo>
                    <a:pt x="1469070" y="2059413"/>
                  </a:lnTo>
                  <a:lnTo>
                    <a:pt x="1427265" y="2077056"/>
                  </a:lnTo>
                  <a:lnTo>
                    <a:pt x="1380744" y="2083308"/>
                  </a:lnTo>
                  <a:lnTo>
                    <a:pt x="175006" y="2083308"/>
                  </a:lnTo>
                  <a:lnTo>
                    <a:pt x="128484" y="2077056"/>
                  </a:lnTo>
                  <a:lnTo>
                    <a:pt x="86679" y="2059413"/>
                  </a:lnTo>
                  <a:lnTo>
                    <a:pt x="51260" y="2032047"/>
                  </a:lnTo>
                  <a:lnTo>
                    <a:pt x="23894" y="1996628"/>
                  </a:lnTo>
                  <a:lnTo>
                    <a:pt x="6251" y="1954823"/>
                  </a:lnTo>
                  <a:lnTo>
                    <a:pt x="0" y="1908302"/>
                  </a:lnTo>
                  <a:lnTo>
                    <a:pt x="0" y="175006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553459" y="1001680"/>
            <a:ext cx="737870" cy="55816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900" spc="-20">
                <a:solidFill>
                  <a:srgbClr val="1F1F34"/>
                </a:solidFill>
                <a:latin typeface="Calibri"/>
                <a:cs typeface="Calibri"/>
              </a:rPr>
              <a:t>data</a:t>
            </a:r>
            <a:r>
              <a:rPr dirty="0" sz="900" spc="-10">
                <a:solidFill>
                  <a:srgbClr val="1F1F34"/>
                </a:solidFill>
                <a:latin typeface="Calibri"/>
                <a:cs typeface="Calibri"/>
              </a:rPr>
              <a:t> loading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-10">
                <a:solidFill>
                  <a:srgbClr val="1F1F34"/>
                </a:solidFill>
                <a:latin typeface="Calibri"/>
                <a:cs typeface="Calibri"/>
              </a:rPr>
              <a:t>tokenizer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>
                <a:solidFill>
                  <a:srgbClr val="1F1F34"/>
                </a:solidFill>
                <a:latin typeface="Calibri"/>
                <a:cs typeface="Calibri"/>
              </a:rPr>
              <a:t>Data</a:t>
            </a:r>
            <a:r>
              <a:rPr dirty="0" sz="900" spc="-5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1F1F34"/>
                </a:solidFill>
                <a:latin typeface="Calibri"/>
                <a:cs typeface="Calibri"/>
              </a:rPr>
              <a:t>processing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20991" y="1004569"/>
            <a:ext cx="791210" cy="456565"/>
          </a:xfrm>
          <a:custGeom>
            <a:avLst/>
            <a:gdLst/>
            <a:ahLst/>
            <a:cxnLst/>
            <a:rect l="l" t="t" r="r" b="b"/>
            <a:pathLst>
              <a:path w="791210" h="456565">
                <a:moveTo>
                  <a:pt x="0" y="91312"/>
                </a:moveTo>
                <a:lnTo>
                  <a:pt x="7170" y="55774"/>
                </a:lnTo>
                <a:lnTo>
                  <a:pt x="26725" y="26749"/>
                </a:lnTo>
                <a:lnTo>
                  <a:pt x="55726" y="7177"/>
                </a:lnTo>
                <a:lnTo>
                  <a:pt x="91236" y="0"/>
                </a:lnTo>
                <a:lnTo>
                  <a:pt x="699757" y="0"/>
                </a:lnTo>
                <a:lnTo>
                  <a:pt x="735275" y="7177"/>
                </a:lnTo>
                <a:lnTo>
                  <a:pt x="764257" y="26749"/>
                </a:lnTo>
                <a:lnTo>
                  <a:pt x="783785" y="55774"/>
                </a:lnTo>
                <a:lnTo>
                  <a:pt x="790943" y="91312"/>
                </a:lnTo>
                <a:lnTo>
                  <a:pt x="790943" y="364997"/>
                </a:lnTo>
                <a:lnTo>
                  <a:pt x="783785" y="400516"/>
                </a:lnTo>
                <a:lnTo>
                  <a:pt x="764257" y="429498"/>
                </a:lnTo>
                <a:lnTo>
                  <a:pt x="735275" y="449026"/>
                </a:lnTo>
                <a:lnTo>
                  <a:pt x="699757" y="456183"/>
                </a:lnTo>
                <a:lnTo>
                  <a:pt x="91236" y="456183"/>
                </a:lnTo>
                <a:lnTo>
                  <a:pt x="55726" y="449026"/>
                </a:lnTo>
                <a:lnTo>
                  <a:pt x="26725" y="429498"/>
                </a:lnTo>
                <a:lnTo>
                  <a:pt x="7170" y="400516"/>
                </a:lnTo>
                <a:lnTo>
                  <a:pt x="0" y="364997"/>
                </a:lnTo>
                <a:lnTo>
                  <a:pt x="0" y="91312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85266" y="985164"/>
            <a:ext cx="662305" cy="45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42000"/>
              </a:lnSpc>
              <a:spcBef>
                <a:spcPts val="100"/>
              </a:spcBef>
            </a:pPr>
            <a:r>
              <a:rPr dirty="0" sz="1000" spc="-20">
                <a:solidFill>
                  <a:srgbClr val="1F1F34"/>
                </a:solidFill>
                <a:latin typeface="Calibri"/>
                <a:cs typeface="Calibri"/>
              </a:rPr>
              <a:t>original</a:t>
            </a:r>
            <a:r>
              <a:rPr dirty="0" sz="1000" spc="2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F1F34"/>
                </a:solidFill>
                <a:latin typeface="Calibri"/>
                <a:cs typeface="Calibri"/>
              </a:rPr>
              <a:t>train dataset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510030" y="1171066"/>
            <a:ext cx="3327400" cy="1685289"/>
            <a:chOff x="1510030" y="1171066"/>
            <a:chExt cx="3327400" cy="1685289"/>
          </a:xfrm>
        </p:grpSpPr>
        <p:sp>
          <p:nvSpPr>
            <p:cNvPr id="12" name="object 12" descr=""/>
            <p:cNvSpPr/>
            <p:nvPr/>
          </p:nvSpPr>
          <p:spPr>
            <a:xfrm>
              <a:off x="1510030" y="1171066"/>
              <a:ext cx="455930" cy="76200"/>
            </a:xfrm>
            <a:custGeom>
              <a:avLst/>
              <a:gdLst/>
              <a:ahLst/>
              <a:cxnLst/>
              <a:rect l="l" t="t" r="r" b="b"/>
              <a:pathLst>
                <a:path w="455930" h="76200">
                  <a:moveTo>
                    <a:pt x="379730" y="0"/>
                  </a:moveTo>
                  <a:lnTo>
                    <a:pt x="379730" y="76200"/>
                  </a:lnTo>
                  <a:lnTo>
                    <a:pt x="436880" y="47625"/>
                  </a:lnTo>
                  <a:lnTo>
                    <a:pt x="392430" y="47625"/>
                  </a:lnTo>
                  <a:lnTo>
                    <a:pt x="392430" y="28575"/>
                  </a:lnTo>
                  <a:lnTo>
                    <a:pt x="436880" y="28575"/>
                  </a:lnTo>
                  <a:lnTo>
                    <a:pt x="379730" y="0"/>
                  </a:lnTo>
                  <a:close/>
                </a:path>
                <a:path w="455930" h="76200">
                  <a:moveTo>
                    <a:pt x="37973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379730" y="47625"/>
                  </a:lnTo>
                  <a:lnTo>
                    <a:pt x="379730" y="28575"/>
                  </a:lnTo>
                  <a:close/>
                </a:path>
                <a:path w="455930" h="76200">
                  <a:moveTo>
                    <a:pt x="436880" y="28575"/>
                  </a:moveTo>
                  <a:lnTo>
                    <a:pt x="392430" y="28575"/>
                  </a:lnTo>
                  <a:lnTo>
                    <a:pt x="392430" y="47625"/>
                  </a:lnTo>
                  <a:lnTo>
                    <a:pt x="436880" y="47625"/>
                  </a:lnTo>
                  <a:lnTo>
                    <a:pt x="455930" y="38100"/>
                  </a:lnTo>
                  <a:lnTo>
                    <a:pt x="436880" y="28575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72383" y="1616709"/>
              <a:ext cx="1255395" cy="1230630"/>
            </a:xfrm>
            <a:custGeom>
              <a:avLst/>
              <a:gdLst/>
              <a:ahLst/>
              <a:cxnLst/>
              <a:rect l="l" t="t" r="r" b="b"/>
              <a:pathLst>
                <a:path w="1255395" h="1230630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1113916" y="0"/>
                  </a:lnTo>
                  <a:lnTo>
                    <a:pt x="1158547" y="7201"/>
                  </a:lnTo>
                  <a:lnTo>
                    <a:pt x="1197314" y="27253"/>
                  </a:lnTo>
                  <a:lnTo>
                    <a:pt x="1227887" y="57826"/>
                  </a:lnTo>
                  <a:lnTo>
                    <a:pt x="1247939" y="96593"/>
                  </a:lnTo>
                  <a:lnTo>
                    <a:pt x="1255140" y="141224"/>
                  </a:lnTo>
                  <a:lnTo>
                    <a:pt x="1255140" y="1088897"/>
                  </a:lnTo>
                  <a:lnTo>
                    <a:pt x="1247939" y="1133528"/>
                  </a:lnTo>
                  <a:lnTo>
                    <a:pt x="1227887" y="1172295"/>
                  </a:lnTo>
                  <a:lnTo>
                    <a:pt x="1197314" y="1202868"/>
                  </a:lnTo>
                  <a:lnTo>
                    <a:pt x="1158547" y="1222920"/>
                  </a:lnTo>
                  <a:lnTo>
                    <a:pt x="1113916" y="1230121"/>
                  </a:lnTo>
                  <a:lnTo>
                    <a:pt x="141224" y="1230121"/>
                  </a:lnTo>
                  <a:lnTo>
                    <a:pt x="96593" y="1222920"/>
                  </a:lnTo>
                  <a:lnTo>
                    <a:pt x="57826" y="1202868"/>
                  </a:lnTo>
                  <a:lnTo>
                    <a:pt x="27253" y="1172295"/>
                  </a:lnTo>
                  <a:lnTo>
                    <a:pt x="7201" y="1133528"/>
                  </a:lnTo>
                  <a:lnTo>
                    <a:pt x="0" y="1088897"/>
                  </a:lnTo>
                  <a:lnTo>
                    <a:pt x="0" y="141224"/>
                  </a:lnTo>
                  <a:close/>
                </a:path>
              </a:pathLst>
            </a:custGeom>
            <a:ln w="19049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675379" y="1593868"/>
            <a:ext cx="1106805" cy="11328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000" spc="-25" b="1">
                <a:solidFill>
                  <a:srgbClr val="1F1F34"/>
                </a:solidFill>
                <a:latin typeface="Calibri"/>
                <a:cs typeface="Calibri"/>
              </a:rPr>
              <a:t>Cross-</a:t>
            </a:r>
            <a:r>
              <a:rPr dirty="0" sz="1000" spc="-20" b="1">
                <a:solidFill>
                  <a:srgbClr val="1F1F34"/>
                </a:solidFill>
                <a:latin typeface="Calibri"/>
                <a:cs typeface="Calibri"/>
              </a:rPr>
              <a:t>validation</a:t>
            </a:r>
            <a:r>
              <a:rPr dirty="0" sz="1000" spc="5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1F1F34"/>
                </a:solidFill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21590" marR="69215" indent="354965">
              <a:lnSpc>
                <a:spcPct val="87700"/>
              </a:lnSpc>
              <a:spcBef>
                <a:spcPts val="545"/>
              </a:spcBef>
            </a:pP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spacy</a:t>
            </a:r>
            <a:r>
              <a:rPr dirty="0" sz="1050" spc="50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1F1F34"/>
                </a:solidFill>
                <a:latin typeface="Calibri"/>
                <a:cs typeface="Calibri"/>
              </a:rPr>
              <a:t>model</a:t>
            </a:r>
            <a:r>
              <a:rPr dirty="0" sz="105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initialization data</a:t>
            </a:r>
            <a:r>
              <a:rPr dirty="0" sz="105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1F1F34"/>
                </a:solidFill>
                <a:latin typeface="Calibri"/>
                <a:cs typeface="Calibri"/>
              </a:rPr>
              <a:t>preprocessing</a:t>
            </a:r>
            <a:endParaRPr sz="1050">
              <a:latin typeface="Calibri"/>
              <a:cs typeface="Calibri"/>
            </a:endParaRPr>
          </a:p>
          <a:p>
            <a:pPr algn="ctr" marL="271145" marR="321310">
              <a:lnSpc>
                <a:spcPts val="1100"/>
              </a:lnSpc>
            </a:pPr>
            <a:r>
              <a:rPr dirty="0" sz="1050" spc="-20">
                <a:solidFill>
                  <a:srgbClr val="1F1F34"/>
                </a:solidFill>
                <a:latin typeface="Calibri"/>
                <a:cs typeface="Calibri"/>
              </a:rPr>
              <a:t>optimizer </a:t>
            </a: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Trainer Evaluator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571616" y="594359"/>
            <a:ext cx="1261110" cy="2273935"/>
          </a:xfrm>
          <a:custGeom>
            <a:avLst/>
            <a:gdLst/>
            <a:ahLst/>
            <a:cxnLst/>
            <a:rect l="l" t="t" r="r" b="b"/>
            <a:pathLst>
              <a:path w="1261109" h="2273935">
                <a:moveTo>
                  <a:pt x="0" y="141604"/>
                </a:moveTo>
                <a:lnTo>
                  <a:pt x="7229" y="96836"/>
                </a:lnTo>
                <a:lnTo>
                  <a:pt x="27358" y="57963"/>
                </a:lnTo>
                <a:lnTo>
                  <a:pt x="58046" y="27314"/>
                </a:lnTo>
                <a:lnTo>
                  <a:pt x="96950" y="7216"/>
                </a:lnTo>
                <a:lnTo>
                  <a:pt x="141732" y="0"/>
                </a:lnTo>
                <a:lnTo>
                  <a:pt x="1117854" y="0"/>
                </a:lnTo>
                <a:lnTo>
                  <a:pt x="1162635" y="7216"/>
                </a:lnTo>
                <a:lnTo>
                  <a:pt x="1201539" y="27314"/>
                </a:lnTo>
                <a:lnTo>
                  <a:pt x="1232227" y="57963"/>
                </a:lnTo>
                <a:lnTo>
                  <a:pt x="1252356" y="96836"/>
                </a:lnTo>
                <a:lnTo>
                  <a:pt x="1259586" y="141604"/>
                </a:lnTo>
                <a:lnTo>
                  <a:pt x="1259586" y="616838"/>
                </a:lnTo>
                <a:lnTo>
                  <a:pt x="1252356" y="661668"/>
                </a:lnTo>
                <a:lnTo>
                  <a:pt x="1232227" y="700579"/>
                </a:lnTo>
                <a:lnTo>
                  <a:pt x="1201539" y="731248"/>
                </a:lnTo>
                <a:lnTo>
                  <a:pt x="1162635" y="751353"/>
                </a:lnTo>
                <a:lnTo>
                  <a:pt x="1117854" y="758570"/>
                </a:lnTo>
                <a:lnTo>
                  <a:pt x="141732" y="758570"/>
                </a:lnTo>
                <a:lnTo>
                  <a:pt x="96950" y="751353"/>
                </a:lnTo>
                <a:lnTo>
                  <a:pt x="58046" y="731248"/>
                </a:lnTo>
                <a:lnTo>
                  <a:pt x="27358" y="700579"/>
                </a:lnTo>
                <a:lnTo>
                  <a:pt x="7229" y="661668"/>
                </a:lnTo>
                <a:lnTo>
                  <a:pt x="0" y="616838"/>
                </a:lnTo>
                <a:lnTo>
                  <a:pt x="0" y="141604"/>
                </a:lnTo>
                <a:close/>
              </a:path>
              <a:path w="1261109" h="2273935">
                <a:moveTo>
                  <a:pt x="1143" y="899922"/>
                </a:moveTo>
                <a:lnTo>
                  <a:pt x="8372" y="855092"/>
                </a:lnTo>
                <a:lnTo>
                  <a:pt x="28501" y="816181"/>
                </a:lnTo>
                <a:lnTo>
                  <a:pt x="59189" y="785512"/>
                </a:lnTo>
                <a:lnTo>
                  <a:pt x="98093" y="765407"/>
                </a:lnTo>
                <a:lnTo>
                  <a:pt x="142875" y="758189"/>
                </a:lnTo>
                <a:lnTo>
                  <a:pt x="1118997" y="758189"/>
                </a:lnTo>
                <a:lnTo>
                  <a:pt x="1163778" y="765407"/>
                </a:lnTo>
                <a:lnTo>
                  <a:pt x="1202682" y="785512"/>
                </a:lnTo>
                <a:lnTo>
                  <a:pt x="1233370" y="816181"/>
                </a:lnTo>
                <a:lnTo>
                  <a:pt x="1253499" y="855092"/>
                </a:lnTo>
                <a:lnTo>
                  <a:pt x="1260729" y="899922"/>
                </a:lnTo>
                <a:lnTo>
                  <a:pt x="1260729" y="1375156"/>
                </a:lnTo>
                <a:lnTo>
                  <a:pt x="1253499" y="1419924"/>
                </a:lnTo>
                <a:lnTo>
                  <a:pt x="1233370" y="1458797"/>
                </a:lnTo>
                <a:lnTo>
                  <a:pt x="1202682" y="1489446"/>
                </a:lnTo>
                <a:lnTo>
                  <a:pt x="1163778" y="1509544"/>
                </a:lnTo>
                <a:lnTo>
                  <a:pt x="1118997" y="1516760"/>
                </a:lnTo>
                <a:lnTo>
                  <a:pt x="142875" y="1516760"/>
                </a:lnTo>
                <a:lnTo>
                  <a:pt x="98093" y="1509544"/>
                </a:lnTo>
                <a:lnTo>
                  <a:pt x="59189" y="1489446"/>
                </a:lnTo>
                <a:lnTo>
                  <a:pt x="28501" y="1458797"/>
                </a:lnTo>
                <a:lnTo>
                  <a:pt x="8372" y="1419924"/>
                </a:lnTo>
                <a:lnTo>
                  <a:pt x="1143" y="1375156"/>
                </a:lnTo>
                <a:lnTo>
                  <a:pt x="1143" y="899922"/>
                </a:lnTo>
                <a:close/>
              </a:path>
              <a:path w="1261109" h="2273935">
                <a:moveTo>
                  <a:pt x="1143" y="1656969"/>
                </a:moveTo>
                <a:lnTo>
                  <a:pt x="8372" y="1612187"/>
                </a:lnTo>
                <a:lnTo>
                  <a:pt x="28501" y="1573283"/>
                </a:lnTo>
                <a:lnTo>
                  <a:pt x="59189" y="1542595"/>
                </a:lnTo>
                <a:lnTo>
                  <a:pt x="98093" y="1522466"/>
                </a:lnTo>
                <a:lnTo>
                  <a:pt x="142875" y="1515237"/>
                </a:lnTo>
                <a:lnTo>
                  <a:pt x="1118997" y="1515237"/>
                </a:lnTo>
                <a:lnTo>
                  <a:pt x="1163778" y="1522466"/>
                </a:lnTo>
                <a:lnTo>
                  <a:pt x="1202682" y="1542595"/>
                </a:lnTo>
                <a:lnTo>
                  <a:pt x="1233370" y="1573283"/>
                </a:lnTo>
                <a:lnTo>
                  <a:pt x="1253499" y="1612187"/>
                </a:lnTo>
                <a:lnTo>
                  <a:pt x="1260729" y="1656969"/>
                </a:lnTo>
                <a:lnTo>
                  <a:pt x="1260729" y="2132203"/>
                </a:lnTo>
                <a:lnTo>
                  <a:pt x="1253499" y="2176984"/>
                </a:lnTo>
                <a:lnTo>
                  <a:pt x="1233370" y="2215888"/>
                </a:lnTo>
                <a:lnTo>
                  <a:pt x="1202682" y="2246576"/>
                </a:lnTo>
                <a:lnTo>
                  <a:pt x="1163778" y="2266705"/>
                </a:lnTo>
                <a:lnTo>
                  <a:pt x="1118997" y="2273935"/>
                </a:lnTo>
                <a:lnTo>
                  <a:pt x="142875" y="2273935"/>
                </a:lnTo>
                <a:lnTo>
                  <a:pt x="98093" y="2266705"/>
                </a:lnTo>
                <a:lnTo>
                  <a:pt x="59189" y="2246576"/>
                </a:lnTo>
                <a:lnTo>
                  <a:pt x="28501" y="2215888"/>
                </a:lnTo>
                <a:lnTo>
                  <a:pt x="8372" y="2176984"/>
                </a:lnTo>
                <a:lnTo>
                  <a:pt x="1143" y="2132203"/>
                </a:lnTo>
                <a:lnTo>
                  <a:pt x="1143" y="1656969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699505" y="588086"/>
            <a:ext cx="1007110" cy="225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90"/>
              </a:lnSpc>
              <a:spcBef>
                <a:spcPts val="100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10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90"/>
              </a:lnSpc>
              <a:spcBef>
                <a:spcPts val="390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5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1270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  <a:p>
            <a:pPr algn="ctr" marL="1270">
              <a:lnSpc>
                <a:spcPts val="990"/>
              </a:lnSpc>
              <a:spcBef>
                <a:spcPts val="385"/>
              </a:spcBef>
            </a:pPr>
            <a:r>
              <a:rPr dirty="0" sz="900" spc="-20" b="1">
                <a:solidFill>
                  <a:srgbClr val="17171A"/>
                </a:solidFill>
                <a:latin typeface="Calibri"/>
                <a:cs typeface="Calibri"/>
              </a:rPr>
              <a:t>FOLD</a:t>
            </a:r>
            <a:r>
              <a:rPr dirty="0" sz="900" spc="-10" b="1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17171A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1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ts val="90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ts val="900"/>
              </a:lnSpc>
            </a:pPr>
            <a:r>
              <a:rPr dirty="0" sz="900" spc="-50">
                <a:solidFill>
                  <a:srgbClr val="17171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algn="ctr" marL="1270">
              <a:lnSpc>
                <a:spcPts val="990"/>
              </a:lnSpc>
            </a:pPr>
            <a:r>
              <a:rPr dirty="0" sz="900" spc="-15">
                <a:solidFill>
                  <a:srgbClr val="17171A"/>
                </a:solidFill>
                <a:latin typeface="Calibri"/>
                <a:cs typeface="Calibri"/>
              </a:rPr>
              <a:t>-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r>
              <a:rPr dirty="0" sz="900" spc="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17171A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24726" y="998219"/>
            <a:ext cx="1329055" cy="1497330"/>
            <a:chOff x="6824726" y="998219"/>
            <a:chExt cx="1329055" cy="1497330"/>
          </a:xfrm>
        </p:grpSpPr>
        <p:sp>
          <p:nvSpPr>
            <p:cNvPr id="18" name="object 18" descr=""/>
            <p:cNvSpPr/>
            <p:nvPr/>
          </p:nvSpPr>
          <p:spPr>
            <a:xfrm>
              <a:off x="6824726" y="998219"/>
              <a:ext cx="476250" cy="1497330"/>
            </a:xfrm>
            <a:custGeom>
              <a:avLst/>
              <a:gdLst/>
              <a:ahLst/>
              <a:cxnLst/>
              <a:rect l="l" t="t" r="r" b="b"/>
              <a:pathLst>
                <a:path w="476250" h="1497330">
                  <a:moveTo>
                    <a:pt x="469646" y="728345"/>
                  </a:moveTo>
                  <a:lnTo>
                    <a:pt x="450596" y="718820"/>
                  </a:lnTo>
                  <a:lnTo>
                    <a:pt x="393446" y="690245"/>
                  </a:lnTo>
                  <a:lnTo>
                    <a:pt x="393446" y="718820"/>
                  </a:lnTo>
                  <a:lnTo>
                    <a:pt x="8001" y="718820"/>
                  </a:lnTo>
                  <a:lnTo>
                    <a:pt x="8001" y="737870"/>
                  </a:lnTo>
                  <a:lnTo>
                    <a:pt x="393446" y="737870"/>
                  </a:lnTo>
                  <a:lnTo>
                    <a:pt x="393446" y="766445"/>
                  </a:lnTo>
                  <a:lnTo>
                    <a:pt x="450596" y="737870"/>
                  </a:lnTo>
                  <a:lnTo>
                    <a:pt x="469646" y="728345"/>
                  </a:lnTo>
                  <a:close/>
                </a:path>
                <a:path w="476250" h="1497330">
                  <a:moveTo>
                    <a:pt x="475996" y="525399"/>
                  </a:moveTo>
                  <a:lnTo>
                    <a:pt x="464629" y="484632"/>
                  </a:lnTo>
                  <a:lnTo>
                    <a:pt x="453136" y="443357"/>
                  </a:lnTo>
                  <a:lnTo>
                    <a:pt x="431927" y="462521"/>
                  </a:lnTo>
                  <a:lnTo>
                    <a:pt x="14097" y="0"/>
                  </a:lnTo>
                  <a:lnTo>
                    <a:pt x="0" y="12700"/>
                  </a:lnTo>
                  <a:lnTo>
                    <a:pt x="417842" y="475246"/>
                  </a:lnTo>
                  <a:lnTo>
                    <a:pt x="396621" y="494411"/>
                  </a:lnTo>
                  <a:lnTo>
                    <a:pt x="475996" y="525399"/>
                  </a:lnTo>
                  <a:close/>
                </a:path>
                <a:path w="476250" h="1497330">
                  <a:moveTo>
                    <a:pt x="476250" y="930148"/>
                  </a:moveTo>
                  <a:lnTo>
                    <a:pt x="398145" y="964184"/>
                  </a:lnTo>
                  <a:lnTo>
                    <a:pt x="420116" y="982548"/>
                  </a:lnTo>
                  <a:lnTo>
                    <a:pt x="762" y="1484757"/>
                  </a:lnTo>
                  <a:lnTo>
                    <a:pt x="15367" y="1497076"/>
                  </a:lnTo>
                  <a:lnTo>
                    <a:pt x="434721" y="994740"/>
                  </a:lnTo>
                  <a:lnTo>
                    <a:pt x="456692" y="1013079"/>
                  </a:lnTo>
                  <a:lnTo>
                    <a:pt x="466178" y="972820"/>
                  </a:lnTo>
                  <a:lnTo>
                    <a:pt x="476250" y="930148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00468" y="1523745"/>
              <a:ext cx="843915" cy="405130"/>
            </a:xfrm>
            <a:custGeom>
              <a:avLst/>
              <a:gdLst/>
              <a:ahLst/>
              <a:cxnLst/>
              <a:rect l="l" t="t" r="r" b="b"/>
              <a:pathLst>
                <a:path w="843915" h="405130">
                  <a:moveTo>
                    <a:pt x="0" y="80899"/>
                  </a:moveTo>
                  <a:lnTo>
                    <a:pt x="6353" y="49399"/>
                  </a:lnTo>
                  <a:lnTo>
                    <a:pt x="23685" y="23685"/>
                  </a:lnTo>
                  <a:lnTo>
                    <a:pt x="49399" y="6353"/>
                  </a:lnTo>
                  <a:lnTo>
                    <a:pt x="80899" y="0"/>
                  </a:lnTo>
                  <a:lnTo>
                    <a:pt x="762634" y="0"/>
                  </a:lnTo>
                  <a:lnTo>
                    <a:pt x="794208" y="6353"/>
                  </a:lnTo>
                  <a:lnTo>
                    <a:pt x="819959" y="23685"/>
                  </a:lnTo>
                  <a:lnTo>
                    <a:pt x="837305" y="49399"/>
                  </a:lnTo>
                  <a:lnTo>
                    <a:pt x="843660" y="80899"/>
                  </a:lnTo>
                  <a:lnTo>
                    <a:pt x="843660" y="323850"/>
                  </a:lnTo>
                  <a:lnTo>
                    <a:pt x="837305" y="355349"/>
                  </a:lnTo>
                  <a:lnTo>
                    <a:pt x="819959" y="381063"/>
                  </a:lnTo>
                  <a:lnTo>
                    <a:pt x="794208" y="398395"/>
                  </a:lnTo>
                  <a:lnTo>
                    <a:pt x="762634" y="404748"/>
                  </a:lnTo>
                  <a:lnTo>
                    <a:pt x="80899" y="404748"/>
                  </a:lnTo>
                  <a:lnTo>
                    <a:pt x="49399" y="398395"/>
                  </a:lnTo>
                  <a:lnTo>
                    <a:pt x="23685" y="381063"/>
                  </a:lnTo>
                  <a:lnTo>
                    <a:pt x="6353" y="355349"/>
                  </a:lnTo>
                  <a:lnTo>
                    <a:pt x="0" y="323850"/>
                  </a:lnTo>
                  <a:lnTo>
                    <a:pt x="0" y="80899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428738" y="1553921"/>
            <a:ext cx="589915" cy="316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r>
              <a:rPr dirty="0" sz="1000" spc="-40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endParaRPr sz="1000">
              <a:latin typeface="Calibri"/>
              <a:cs typeface="Calibri"/>
            </a:endParaRPr>
          </a:p>
          <a:p>
            <a:pPr marL="18415">
              <a:lnSpc>
                <a:spcPts val="1150"/>
              </a:lnSpc>
            </a:pPr>
            <a:r>
              <a:rPr dirty="0" sz="1000" spc="-10">
                <a:solidFill>
                  <a:srgbClr val="17171A"/>
                </a:solidFill>
                <a:latin typeface="Calibri"/>
                <a:cs typeface="Calibri"/>
              </a:rPr>
              <a:t>checkpoint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819396" y="637031"/>
            <a:ext cx="3371850" cy="4183379"/>
            <a:chOff x="4819396" y="637031"/>
            <a:chExt cx="3371850" cy="4183379"/>
          </a:xfrm>
        </p:grpSpPr>
        <p:sp>
          <p:nvSpPr>
            <p:cNvPr id="22" name="object 22" descr=""/>
            <p:cNvSpPr/>
            <p:nvPr/>
          </p:nvSpPr>
          <p:spPr>
            <a:xfrm>
              <a:off x="5234051" y="637031"/>
              <a:ext cx="339725" cy="1559560"/>
            </a:xfrm>
            <a:custGeom>
              <a:avLst/>
              <a:gdLst/>
              <a:ahLst/>
              <a:cxnLst/>
              <a:rect l="l" t="t" r="r" b="b"/>
              <a:pathLst>
                <a:path w="339725" h="1559560">
                  <a:moveTo>
                    <a:pt x="338963" y="1521333"/>
                  </a:moveTo>
                  <a:lnTo>
                    <a:pt x="319913" y="1511808"/>
                  </a:lnTo>
                  <a:lnTo>
                    <a:pt x="262763" y="1483233"/>
                  </a:lnTo>
                  <a:lnTo>
                    <a:pt x="262763" y="1511808"/>
                  </a:lnTo>
                  <a:lnTo>
                    <a:pt x="0" y="1511808"/>
                  </a:lnTo>
                  <a:lnTo>
                    <a:pt x="0" y="1530858"/>
                  </a:lnTo>
                  <a:lnTo>
                    <a:pt x="262763" y="1530858"/>
                  </a:lnTo>
                  <a:lnTo>
                    <a:pt x="262763" y="1559433"/>
                  </a:lnTo>
                  <a:lnTo>
                    <a:pt x="319913" y="1530858"/>
                  </a:lnTo>
                  <a:lnTo>
                    <a:pt x="338963" y="1521333"/>
                  </a:lnTo>
                  <a:close/>
                </a:path>
                <a:path w="339725" h="1559560">
                  <a:moveTo>
                    <a:pt x="338963" y="777367"/>
                  </a:moveTo>
                  <a:lnTo>
                    <a:pt x="319913" y="767842"/>
                  </a:lnTo>
                  <a:lnTo>
                    <a:pt x="262763" y="739267"/>
                  </a:lnTo>
                  <a:lnTo>
                    <a:pt x="262763" y="767842"/>
                  </a:lnTo>
                  <a:lnTo>
                    <a:pt x="0" y="767842"/>
                  </a:lnTo>
                  <a:lnTo>
                    <a:pt x="0" y="786892"/>
                  </a:lnTo>
                  <a:lnTo>
                    <a:pt x="262763" y="786892"/>
                  </a:lnTo>
                  <a:lnTo>
                    <a:pt x="262763" y="815467"/>
                  </a:lnTo>
                  <a:lnTo>
                    <a:pt x="319913" y="786892"/>
                  </a:lnTo>
                  <a:lnTo>
                    <a:pt x="338963" y="777367"/>
                  </a:lnTo>
                  <a:close/>
                </a:path>
                <a:path w="339725" h="1559560">
                  <a:moveTo>
                    <a:pt x="339217" y="38862"/>
                  </a:moveTo>
                  <a:lnTo>
                    <a:pt x="319392" y="28702"/>
                  </a:lnTo>
                  <a:lnTo>
                    <a:pt x="263398" y="0"/>
                  </a:lnTo>
                  <a:lnTo>
                    <a:pt x="263156" y="28587"/>
                  </a:lnTo>
                  <a:lnTo>
                    <a:pt x="127" y="26035"/>
                  </a:lnTo>
                  <a:lnTo>
                    <a:pt x="0" y="45085"/>
                  </a:lnTo>
                  <a:lnTo>
                    <a:pt x="262991" y="47637"/>
                  </a:lnTo>
                  <a:lnTo>
                    <a:pt x="275717" y="47752"/>
                  </a:lnTo>
                  <a:lnTo>
                    <a:pt x="262991" y="47752"/>
                  </a:lnTo>
                  <a:lnTo>
                    <a:pt x="262763" y="76200"/>
                  </a:lnTo>
                  <a:lnTo>
                    <a:pt x="321005" y="47752"/>
                  </a:lnTo>
                  <a:lnTo>
                    <a:pt x="339217" y="38862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828921" y="672591"/>
              <a:ext cx="3352800" cy="4138295"/>
            </a:xfrm>
            <a:custGeom>
              <a:avLst/>
              <a:gdLst/>
              <a:ahLst/>
              <a:cxnLst/>
              <a:rect l="l" t="t" r="r" b="b"/>
              <a:pathLst>
                <a:path w="3352800" h="4138295">
                  <a:moveTo>
                    <a:pt x="409320" y="1490218"/>
                  </a:moveTo>
                  <a:lnTo>
                    <a:pt x="409320" y="0"/>
                  </a:lnTo>
                </a:path>
                <a:path w="3352800" h="4138295">
                  <a:moveTo>
                    <a:pt x="0" y="1063117"/>
                  </a:moveTo>
                  <a:lnTo>
                    <a:pt x="405129" y="1063117"/>
                  </a:lnTo>
                </a:path>
                <a:path w="3352800" h="4138295">
                  <a:moveTo>
                    <a:pt x="1948942" y="3033014"/>
                  </a:moveTo>
                  <a:lnTo>
                    <a:pt x="1956995" y="2983092"/>
                  </a:lnTo>
                  <a:lnTo>
                    <a:pt x="1979417" y="2939755"/>
                  </a:lnTo>
                  <a:lnTo>
                    <a:pt x="2013599" y="2905592"/>
                  </a:lnTo>
                  <a:lnTo>
                    <a:pt x="2056930" y="2883194"/>
                  </a:lnTo>
                  <a:lnTo>
                    <a:pt x="2106803" y="2875153"/>
                  </a:lnTo>
                  <a:lnTo>
                    <a:pt x="3194430" y="2875153"/>
                  </a:lnTo>
                  <a:lnTo>
                    <a:pt x="3244303" y="2883194"/>
                  </a:lnTo>
                  <a:lnTo>
                    <a:pt x="3287634" y="2905592"/>
                  </a:lnTo>
                  <a:lnTo>
                    <a:pt x="3321816" y="2939755"/>
                  </a:lnTo>
                  <a:lnTo>
                    <a:pt x="3344238" y="2983092"/>
                  </a:lnTo>
                  <a:lnTo>
                    <a:pt x="3352292" y="3033014"/>
                  </a:lnTo>
                  <a:lnTo>
                    <a:pt x="3352292" y="3980395"/>
                  </a:lnTo>
                  <a:lnTo>
                    <a:pt x="3344238" y="4030293"/>
                  </a:lnTo>
                  <a:lnTo>
                    <a:pt x="3321816" y="4073631"/>
                  </a:lnTo>
                  <a:lnTo>
                    <a:pt x="3287634" y="4107807"/>
                  </a:lnTo>
                  <a:lnTo>
                    <a:pt x="3244303" y="4130220"/>
                  </a:lnTo>
                  <a:lnTo>
                    <a:pt x="3194430" y="4138269"/>
                  </a:lnTo>
                  <a:lnTo>
                    <a:pt x="2106803" y="4138269"/>
                  </a:lnTo>
                  <a:lnTo>
                    <a:pt x="2056930" y="4130220"/>
                  </a:lnTo>
                  <a:lnTo>
                    <a:pt x="2013599" y="4107807"/>
                  </a:lnTo>
                  <a:lnTo>
                    <a:pt x="1979417" y="4073631"/>
                  </a:lnTo>
                  <a:lnTo>
                    <a:pt x="1956995" y="4030293"/>
                  </a:lnTo>
                  <a:lnTo>
                    <a:pt x="1948942" y="3980395"/>
                  </a:lnTo>
                  <a:lnTo>
                    <a:pt x="1948942" y="3033014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897116" y="4042785"/>
            <a:ext cx="1169035" cy="45529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1050">
                <a:solidFill>
                  <a:srgbClr val="1F1F34"/>
                </a:solidFill>
                <a:latin typeface="Calibri"/>
                <a:cs typeface="Calibri"/>
              </a:rPr>
              <a:t>no</a:t>
            </a:r>
            <a:r>
              <a:rPr dirty="0" sz="1050" spc="-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25">
                <a:solidFill>
                  <a:srgbClr val="1F1F34"/>
                </a:solidFill>
                <a:latin typeface="Calibri"/>
                <a:cs typeface="Calibri"/>
              </a:rPr>
              <a:t>cross-</a:t>
            </a: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validation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1050">
                <a:solidFill>
                  <a:srgbClr val="1F1F34"/>
                </a:solidFill>
                <a:latin typeface="Calibri"/>
                <a:cs typeface="Calibri"/>
              </a:rPr>
              <a:t>no</a:t>
            </a:r>
            <a:r>
              <a:rPr dirty="0" sz="1050" spc="-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1F1F34"/>
                </a:solidFill>
                <a:latin typeface="Calibri"/>
                <a:cs typeface="Calibri"/>
              </a:rPr>
              <a:t>evaluation</a:t>
            </a:r>
            <a:r>
              <a:rPr dirty="0" sz="1050" spc="-1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dataset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51980" y="3591559"/>
            <a:ext cx="1058545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17171A"/>
                </a:solidFill>
                <a:latin typeface="Trebuchet MS"/>
                <a:cs typeface="Trebuchet MS"/>
              </a:rPr>
              <a:t>Train</a:t>
            </a:r>
            <a:r>
              <a:rPr dirty="0" sz="1000" spc="-15" b="1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17171A"/>
                </a:solidFill>
                <a:latin typeface="Trebuchet MS"/>
                <a:cs typeface="Trebuchet MS"/>
              </a:rPr>
              <a:t>one</a:t>
            </a:r>
            <a:r>
              <a:rPr dirty="0" sz="1000" spc="5" b="1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000" spc="-20" b="1">
                <a:solidFill>
                  <a:srgbClr val="17171A"/>
                </a:solidFill>
                <a:latin typeface="Trebuchet MS"/>
                <a:cs typeface="Trebuchet MS"/>
              </a:rPr>
              <a:t>epoch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050" spc="-20">
                <a:solidFill>
                  <a:srgbClr val="1F1F34"/>
                </a:solidFill>
                <a:latin typeface="Calibri"/>
                <a:cs typeface="Calibri"/>
              </a:rPr>
              <a:t>augmented</a:t>
            </a:r>
            <a:r>
              <a:rPr dirty="0" sz="1050" spc="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F1F34"/>
                </a:solidFill>
                <a:latin typeface="Calibri"/>
                <a:cs typeface="Calibri"/>
              </a:rPr>
              <a:t>dataset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536440" y="3289300"/>
            <a:ext cx="843915" cy="405130"/>
          </a:xfrm>
          <a:custGeom>
            <a:avLst/>
            <a:gdLst/>
            <a:ahLst/>
            <a:cxnLst/>
            <a:rect l="l" t="t" r="r" b="b"/>
            <a:pathLst>
              <a:path w="843914" h="405129">
                <a:moveTo>
                  <a:pt x="0" y="80899"/>
                </a:moveTo>
                <a:lnTo>
                  <a:pt x="6373" y="49399"/>
                </a:lnTo>
                <a:lnTo>
                  <a:pt x="23749" y="23685"/>
                </a:lnTo>
                <a:lnTo>
                  <a:pt x="49506" y="6353"/>
                </a:lnTo>
                <a:lnTo>
                  <a:pt x="81025" y="0"/>
                </a:lnTo>
                <a:lnTo>
                  <a:pt x="762762" y="0"/>
                </a:lnTo>
                <a:lnTo>
                  <a:pt x="794261" y="6353"/>
                </a:lnTo>
                <a:lnTo>
                  <a:pt x="819975" y="23685"/>
                </a:lnTo>
                <a:lnTo>
                  <a:pt x="837307" y="49399"/>
                </a:lnTo>
                <a:lnTo>
                  <a:pt x="843661" y="80899"/>
                </a:lnTo>
                <a:lnTo>
                  <a:pt x="843661" y="323850"/>
                </a:lnTo>
                <a:lnTo>
                  <a:pt x="837307" y="355349"/>
                </a:lnTo>
                <a:lnTo>
                  <a:pt x="819975" y="381063"/>
                </a:lnTo>
                <a:lnTo>
                  <a:pt x="794261" y="398395"/>
                </a:lnTo>
                <a:lnTo>
                  <a:pt x="762762" y="404749"/>
                </a:lnTo>
                <a:lnTo>
                  <a:pt x="81025" y="404749"/>
                </a:lnTo>
                <a:lnTo>
                  <a:pt x="49506" y="398395"/>
                </a:lnTo>
                <a:lnTo>
                  <a:pt x="23749" y="381063"/>
                </a:lnTo>
                <a:lnTo>
                  <a:pt x="6373" y="355349"/>
                </a:lnTo>
                <a:lnTo>
                  <a:pt x="0" y="323850"/>
                </a:lnTo>
                <a:lnTo>
                  <a:pt x="0" y="80899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4633721" y="3380994"/>
            <a:ext cx="6527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17171A"/>
                </a:solidFill>
                <a:latin typeface="Calibri"/>
                <a:cs typeface="Calibri"/>
              </a:rPr>
              <a:t>test</a:t>
            </a:r>
            <a:r>
              <a:rPr dirty="0" sz="1050" spc="-3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A"/>
                </a:solidFill>
                <a:latin typeface="Calibri"/>
                <a:cs typeface="Calibri"/>
              </a:rPr>
              <a:t>dataset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858010" y="4126484"/>
            <a:ext cx="843915" cy="405130"/>
          </a:xfrm>
          <a:custGeom>
            <a:avLst/>
            <a:gdLst/>
            <a:ahLst/>
            <a:cxnLst/>
            <a:rect l="l" t="t" r="r" b="b"/>
            <a:pathLst>
              <a:path w="843914" h="405129">
                <a:moveTo>
                  <a:pt x="0" y="80949"/>
                </a:moveTo>
                <a:lnTo>
                  <a:pt x="6373" y="49441"/>
                </a:lnTo>
                <a:lnTo>
                  <a:pt x="23748" y="23710"/>
                </a:lnTo>
                <a:lnTo>
                  <a:pt x="49506" y="6361"/>
                </a:lnTo>
                <a:lnTo>
                  <a:pt x="81025" y="0"/>
                </a:lnTo>
                <a:lnTo>
                  <a:pt x="762762" y="0"/>
                </a:lnTo>
                <a:lnTo>
                  <a:pt x="794261" y="6361"/>
                </a:lnTo>
                <a:lnTo>
                  <a:pt x="819975" y="23710"/>
                </a:lnTo>
                <a:lnTo>
                  <a:pt x="837307" y="49441"/>
                </a:lnTo>
                <a:lnTo>
                  <a:pt x="843660" y="80949"/>
                </a:lnTo>
                <a:lnTo>
                  <a:pt x="843660" y="323849"/>
                </a:lnTo>
                <a:lnTo>
                  <a:pt x="837307" y="355359"/>
                </a:lnTo>
                <a:lnTo>
                  <a:pt x="819975" y="381095"/>
                </a:lnTo>
                <a:lnTo>
                  <a:pt x="794261" y="398448"/>
                </a:lnTo>
                <a:lnTo>
                  <a:pt x="762762" y="404812"/>
                </a:lnTo>
                <a:lnTo>
                  <a:pt x="81025" y="404812"/>
                </a:lnTo>
                <a:lnTo>
                  <a:pt x="49506" y="398448"/>
                </a:lnTo>
                <a:lnTo>
                  <a:pt x="23749" y="381095"/>
                </a:lnTo>
                <a:lnTo>
                  <a:pt x="6373" y="355359"/>
                </a:lnTo>
                <a:lnTo>
                  <a:pt x="0" y="323849"/>
                </a:lnTo>
                <a:lnTo>
                  <a:pt x="0" y="80949"/>
                </a:lnTo>
                <a:close/>
              </a:path>
            </a:pathLst>
          </a:custGeom>
          <a:ln w="1905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956307" y="4211523"/>
            <a:ext cx="6489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17171A"/>
                </a:solidFill>
                <a:latin typeface="Calibri"/>
                <a:cs typeface="Calibri"/>
              </a:rPr>
              <a:t>predictions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2701417" y="3693414"/>
            <a:ext cx="2689860" cy="847725"/>
            <a:chOff x="2701417" y="3693414"/>
            <a:chExt cx="2689860" cy="847725"/>
          </a:xfrm>
        </p:grpSpPr>
        <p:sp>
          <p:nvSpPr>
            <p:cNvPr id="31" name="object 31" descr=""/>
            <p:cNvSpPr/>
            <p:nvPr/>
          </p:nvSpPr>
          <p:spPr>
            <a:xfrm>
              <a:off x="2701417" y="3693414"/>
              <a:ext cx="2292350" cy="670560"/>
            </a:xfrm>
            <a:custGeom>
              <a:avLst/>
              <a:gdLst/>
              <a:ahLst/>
              <a:cxnLst/>
              <a:rect l="l" t="t" r="r" b="b"/>
              <a:pathLst>
                <a:path w="2292350" h="670560">
                  <a:moveTo>
                    <a:pt x="1822196" y="622490"/>
                  </a:moveTo>
                  <a:lnTo>
                    <a:pt x="76200" y="622490"/>
                  </a:lnTo>
                  <a:lnTo>
                    <a:pt x="76200" y="593915"/>
                  </a:lnTo>
                  <a:lnTo>
                    <a:pt x="0" y="632015"/>
                  </a:lnTo>
                  <a:lnTo>
                    <a:pt x="76200" y="670115"/>
                  </a:lnTo>
                  <a:lnTo>
                    <a:pt x="76200" y="641540"/>
                  </a:lnTo>
                  <a:lnTo>
                    <a:pt x="1822196" y="641540"/>
                  </a:lnTo>
                  <a:lnTo>
                    <a:pt x="1822196" y="622490"/>
                  </a:lnTo>
                  <a:close/>
                </a:path>
                <a:path w="2292350" h="670560">
                  <a:moveTo>
                    <a:pt x="2292096" y="356831"/>
                  </a:moveTo>
                  <a:lnTo>
                    <a:pt x="2263521" y="356831"/>
                  </a:lnTo>
                  <a:lnTo>
                    <a:pt x="2263521" y="0"/>
                  </a:lnTo>
                  <a:lnTo>
                    <a:pt x="2244471" y="0"/>
                  </a:lnTo>
                  <a:lnTo>
                    <a:pt x="2244471" y="356831"/>
                  </a:lnTo>
                  <a:lnTo>
                    <a:pt x="2215896" y="356831"/>
                  </a:lnTo>
                  <a:lnTo>
                    <a:pt x="2253996" y="433031"/>
                  </a:lnTo>
                  <a:lnTo>
                    <a:pt x="2285746" y="369531"/>
                  </a:lnTo>
                  <a:lnTo>
                    <a:pt x="2292096" y="356831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537583" y="4126484"/>
              <a:ext cx="843915" cy="405130"/>
            </a:xfrm>
            <a:custGeom>
              <a:avLst/>
              <a:gdLst/>
              <a:ahLst/>
              <a:cxnLst/>
              <a:rect l="l" t="t" r="r" b="b"/>
              <a:pathLst>
                <a:path w="843914" h="405129">
                  <a:moveTo>
                    <a:pt x="0" y="80949"/>
                  </a:moveTo>
                  <a:lnTo>
                    <a:pt x="6355" y="49441"/>
                  </a:lnTo>
                  <a:lnTo>
                    <a:pt x="23701" y="23710"/>
                  </a:lnTo>
                  <a:lnTo>
                    <a:pt x="49452" y="6361"/>
                  </a:lnTo>
                  <a:lnTo>
                    <a:pt x="81025" y="0"/>
                  </a:lnTo>
                  <a:lnTo>
                    <a:pt x="762634" y="0"/>
                  </a:lnTo>
                  <a:lnTo>
                    <a:pt x="794208" y="6361"/>
                  </a:lnTo>
                  <a:lnTo>
                    <a:pt x="819959" y="23710"/>
                  </a:lnTo>
                  <a:lnTo>
                    <a:pt x="837305" y="49441"/>
                  </a:lnTo>
                  <a:lnTo>
                    <a:pt x="843661" y="80949"/>
                  </a:lnTo>
                  <a:lnTo>
                    <a:pt x="843661" y="323849"/>
                  </a:lnTo>
                  <a:lnTo>
                    <a:pt x="837305" y="355359"/>
                  </a:lnTo>
                  <a:lnTo>
                    <a:pt x="819959" y="381095"/>
                  </a:lnTo>
                  <a:lnTo>
                    <a:pt x="794208" y="398448"/>
                  </a:lnTo>
                  <a:lnTo>
                    <a:pt x="762634" y="404812"/>
                  </a:lnTo>
                  <a:lnTo>
                    <a:pt x="81025" y="404812"/>
                  </a:lnTo>
                  <a:lnTo>
                    <a:pt x="49452" y="398448"/>
                  </a:lnTo>
                  <a:lnTo>
                    <a:pt x="23701" y="381095"/>
                  </a:lnTo>
                  <a:lnTo>
                    <a:pt x="6355" y="355359"/>
                  </a:lnTo>
                  <a:lnTo>
                    <a:pt x="0" y="323849"/>
                  </a:lnTo>
                  <a:lnTo>
                    <a:pt x="0" y="80949"/>
                  </a:lnTo>
                  <a:close/>
                </a:path>
              </a:pathLst>
            </a:custGeom>
            <a:ln w="1905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668392" y="4127703"/>
            <a:ext cx="582930" cy="347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265"/>
              </a:lnSpc>
              <a:spcBef>
                <a:spcPts val="100"/>
              </a:spcBef>
            </a:pPr>
            <a:r>
              <a:rPr dirty="0" sz="1200">
                <a:solidFill>
                  <a:srgbClr val="17171A"/>
                </a:solidFill>
                <a:latin typeface="Calibri"/>
                <a:cs typeface="Calibri"/>
              </a:rPr>
              <a:t>new</a:t>
            </a:r>
            <a:r>
              <a:rPr dirty="0" sz="1200" spc="-65">
                <a:solidFill>
                  <a:srgbClr val="17171A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17171A"/>
                </a:solidFill>
                <a:latin typeface="Calibri"/>
                <a:cs typeface="Calibri"/>
              </a:rPr>
              <a:t>best</a:t>
            </a:r>
            <a:endParaRPr sz="1200">
              <a:latin typeface="Calibri"/>
              <a:cs typeface="Calibri"/>
            </a:endParaRPr>
          </a:p>
          <a:p>
            <a:pPr algn="ctr" marL="1905">
              <a:lnSpc>
                <a:spcPts val="1265"/>
              </a:lnSpc>
            </a:pPr>
            <a:r>
              <a:rPr dirty="0" sz="1200" spc="-10">
                <a:solidFill>
                  <a:srgbClr val="17171A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5381371" y="1927351"/>
            <a:ext cx="2326005" cy="2437765"/>
          </a:xfrm>
          <a:custGeom>
            <a:avLst/>
            <a:gdLst/>
            <a:ahLst/>
            <a:cxnLst/>
            <a:rect l="l" t="t" r="r" b="b"/>
            <a:pathLst>
              <a:path w="2326004" h="2437765">
                <a:moveTo>
                  <a:pt x="1396111" y="2389670"/>
                </a:moveTo>
                <a:lnTo>
                  <a:pt x="76200" y="2389670"/>
                </a:lnTo>
                <a:lnTo>
                  <a:pt x="76200" y="2361095"/>
                </a:lnTo>
                <a:lnTo>
                  <a:pt x="0" y="2399195"/>
                </a:lnTo>
                <a:lnTo>
                  <a:pt x="76200" y="2437295"/>
                </a:lnTo>
                <a:lnTo>
                  <a:pt x="76200" y="2408720"/>
                </a:lnTo>
                <a:lnTo>
                  <a:pt x="1396111" y="2408720"/>
                </a:lnTo>
                <a:lnTo>
                  <a:pt x="1396111" y="2389670"/>
                </a:lnTo>
                <a:close/>
              </a:path>
              <a:path w="2326004" h="2437765">
                <a:moveTo>
                  <a:pt x="2325751" y="1544955"/>
                </a:moveTo>
                <a:lnTo>
                  <a:pt x="2297176" y="1544955"/>
                </a:lnTo>
                <a:lnTo>
                  <a:pt x="2297176" y="0"/>
                </a:lnTo>
                <a:lnTo>
                  <a:pt x="2278126" y="0"/>
                </a:lnTo>
                <a:lnTo>
                  <a:pt x="2278126" y="1544955"/>
                </a:lnTo>
                <a:lnTo>
                  <a:pt x="2249551" y="1544955"/>
                </a:lnTo>
                <a:lnTo>
                  <a:pt x="2287651" y="1621155"/>
                </a:lnTo>
                <a:lnTo>
                  <a:pt x="2319401" y="1557655"/>
                </a:lnTo>
                <a:lnTo>
                  <a:pt x="2325751" y="1544955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7569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160"/>
              <a:t>2</a:t>
            </a:r>
            <a:r>
              <a:rPr dirty="0" sz="2000" spc="-20"/>
              <a:t> </a:t>
            </a:r>
            <a:r>
              <a:rPr dirty="0" sz="2000"/>
              <a:t>-</a:t>
            </a:r>
            <a:r>
              <a:rPr dirty="0" sz="2000" spc="-25"/>
              <a:t> </a:t>
            </a:r>
            <a:r>
              <a:rPr dirty="0" sz="2000" spc="-10"/>
              <a:t>Approach</a:t>
            </a:r>
            <a:endParaRPr sz="2000"/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4060" y="157352"/>
            <a:ext cx="353822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2969" algn="l"/>
              </a:tabLst>
            </a:pPr>
            <a:r>
              <a:rPr dirty="0" sz="2000" spc="-125"/>
              <a:t>Task</a:t>
            </a:r>
            <a:r>
              <a:rPr dirty="0" sz="2000"/>
              <a:t> </a:t>
            </a:r>
            <a:r>
              <a:rPr dirty="0" sz="2000" spc="-50"/>
              <a:t>2</a:t>
            </a:r>
            <a:r>
              <a:rPr dirty="0" sz="2000"/>
              <a:t>	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/>
              <a:t>Data</a:t>
            </a:r>
            <a:r>
              <a:rPr dirty="0" sz="2000" spc="-140"/>
              <a:t> </a:t>
            </a:r>
            <a:r>
              <a:rPr dirty="0" sz="2000" spc="-30"/>
              <a:t>Augmentation</a:t>
            </a:r>
            <a:endParaRPr sz="2000"/>
          </a:p>
        </p:txBody>
      </p:sp>
      <p:grpSp>
        <p:nvGrpSpPr>
          <p:cNvPr id="3" name="object 3" descr=""/>
          <p:cNvGrpSpPr/>
          <p:nvPr/>
        </p:nvGrpSpPr>
        <p:grpSpPr>
          <a:xfrm>
            <a:off x="4873561" y="1183195"/>
            <a:ext cx="4074160" cy="869950"/>
            <a:chOff x="4873561" y="1183195"/>
            <a:chExt cx="4074160" cy="869950"/>
          </a:xfrm>
        </p:grpSpPr>
        <p:sp>
          <p:nvSpPr>
            <p:cNvPr id="4" name="object 4" descr=""/>
            <p:cNvSpPr/>
            <p:nvPr/>
          </p:nvSpPr>
          <p:spPr>
            <a:xfrm>
              <a:off x="4876418" y="1186053"/>
              <a:ext cx="4068445" cy="864235"/>
            </a:xfrm>
            <a:custGeom>
              <a:avLst/>
              <a:gdLst/>
              <a:ahLst/>
              <a:cxnLst/>
              <a:rect l="l" t="t" r="r" b="b"/>
              <a:pathLst>
                <a:path w="4068445" h="864235">
                  <a:moveTo>
                    <a:pt x="3769740" y="0"/>
                  </a:moveTo>
                  <a:lnTo>
                    <a:pt x="298703" y="0"/>
                  </a:lnTo>
                  <a:lnTo>
                    <a:pt x="250251" y="3909"/>
                  </a:lnTo>
                  <a:lnTo>
                    <a:pt x="204289" y="15226"/>
                  </a:lnTo>
                  <a:lnTo>
                    <a:pt x="161430" y="33336"/>
                  </a:lnTo>
                  <a:lnTo>
                    <a:pt x="122291" y="57623"/>
                  </a:lnTo>
                  <a:lnTo>
                    <a:pt x="87487" y="87471"/>
                  </a:lnTo>
                  <a:lnTo>
                    <a:pt x="57631" y="122264"/>
                  </a:lnTo>
                  <a:lnTo>
                    <a:pt x="33340" y="161387"/>
                  </a:lnTo>
                  <a:lnTo>
                    <a:pt x="15227" y="204224"/>
                  </a:lnTo>
                  <a:lnTo>
                    <a:pt x="3909" y="250159"/>
                  </a:lnTo>
                  <a:lnTo>
                    <a:pt x="0" y="298576"/>
                  </a:lnTo>
                  <a:lnTo>
                    <a:pt x="0" y="565404"/>
                  </a:lnTo>
                  <a:lnTo>
                    <a:pt x="3909" y="613856"/>
                  </a:lnTo>
                  <a:lnTo>
                    <a:pt x="15227" y="659818"/>
                  </a:lnTo>
                  <a:lnTo>
                    <a:pt x="33340" y="702677"/>
                  </a:lnTo>
                  <a:lnTo>
                    <a:pt x="57631" y="741816"/>
                  </a:lnTo>
                  <a:lnTo>
                    <a:pt x="87487" y="776620"/>
                  </a:lnTo>
                  <a:lnTo>
                    <a:pt x="122291" y="806476"/>
                  </a:lnTo>
                  <a:lnTo>
                    <a:pt x="161430" y="830767"/>
                  </a:lnTo>
                  <a:lnTo>
                    <a:pt x="204289" y="848880"/>
                  </a:lnTo>
                  <a:lnTo>
                    <a:pt x="250251" y="860198"/>
                  </a:lnTo>
                  <a:lnTo>
                    <a:pt x="298703" y="864108"/>
                  </a:lnTo>
                  <a:lnTo>
                    <a:pt x="3769740" y="864108"/>
                  </a:lnTo>
                  <a:lnTo>
                    <a:pt x="3818158" y="860198"/>
                  </a:lnTo>
                  <a:lnTo>
                    <a:pt x="3864093" y="848880"/>
                  </a:lnTo>
                  <a:lnTo>
                    <a:pt x="3906930" y="830767"/>
                  </a:lnTo>
                  <a:lnTo>
                    <a:pt x="3946053" y="806476"/>
                  </a:lnTo>
                  <a:lnTo>
                    <a:pt x="3980846" y="776620"/>
                  </a:lnTo>
                  <a:lnTo>
                    <a:pt x="4010694" y="741816"/>
                  </a:lnTo>
                  <a:lnTo>
                    <a:pt x="4034981" y="702677"/>
                  </a:lnTo>
                  <a:lnTo>
                    <a:pt x="4053091" y="659818"/>
                  </a:lnTo>
                  <a:lnTo>
                    <a:pt x="4064408" y="613856"/>
                  </a:lnTo>
                  <a:lnTo>
                    <a:pt x="4068317" y="565404"/>
                  </a:lnTo>
                  <a:lnTo>
                    <a:pt x="4068317" y="298576"/>
                  </a:lnTo>
                  <a:lnTo>
                    <a:pt x="4064408" y="250159"/>
                  </a:lnTo>
                  <a:lnTo>
                    <a:pt x="4053091" y="204224"/>
                  </a:lnTo>
                  <a:lnTo>
                    <a:pt x="4034981" y="161387"/>
                  </a:lnTo>
                  <a:lnTo>
                    <a:pt x="4010694" y="122264"/>
                  </a:lnTo>
                  <a:lnTo>
                    <a:pt x="3980846" y="87471"/>
                  </a:lnTo>
                  <a:lnTo>
                    <a:pt x="3946053" y="57623"/>
                  </a:lnTo>
                  <a:lnTo>
                    <a:pt x="3906930" y="33336"/>
                  </a:lnTo>
                  <a:lnTo>
                    <a:pt x="3864093" y="15226"/>
                  </a:lnTo>
                  <a:lnTo>
                    <a:pt x="3818158" y="3909"/>
                  </a:lnTo>
                  <a:lnTo>
                    <a:pt x="3769740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76418" y="1186053"/>
              <a:ext cx="4068445" cy="864235"/>
            </a:xfrm>
            <a:custGeom>
              <a:avLst/>
              <a:gdLst/>
              <a:ahLst/>
              <a:cxnLst/>
              <a:rect l="l" t="t" r="r" b="b"/>
              <a:pathLst>
                <a:path w="4068445" h="864235">
                  <a:moveTo>
                    <a:pt x="0" y="298576"/>
                  </a:moveTo>
                  <a:lnTo>
                    <a:pt x="3909" y="250159"/>
                  </a:lnTo>
                  <a:lnTo>
                    <a:pt x="15227" y="204224"/>
                  </a:lnTo>
                  <a:lnTo>
                    <a:pt x="33340" y="161387"/>
                  </a:lnTo>
                  <a:lnTo>
                    <a:pt x="57631" y="122264"/>
                  </a:lnTo>
                  <a:lnTo>
                    <a:pt x="87487" y="87471"/>
                  </a:lnTo>
                  <a:lnTo>
                    <a:pt x="122291" y="57623"/>
                  </a:lnTo>
                  <a:lnTo>
                    <a:pt x="161430" y="33336"/>
                  </a:lnTo>
                  <a:lnTo>
                    <a:pt x="204289" y="15226"/>
                  </a:lnTo>
                  <a:lnTo>
                    <a:pt x="250251" y="3909"/>
                  </a:lnTo>
                  <a:lnTo>
                    <a:pt x="298703" y="0"/>
                  </a:lnTo>
                  <a:lnTo>
                    <a:pt x="3769740" y="0"/>
                  </a:lnTo>
                  <a:lnTo>
                    <a:pt x="3818158" y="3909"/>
                  </a:lnTo>
                  <a:lnTo>
                    <a:pt x="3864093" y="15226"/>
                  </a:lnTo>
                  <a:lnTo>
                    <a:pt x="3906930" y="33336"/>
                  </a:lnTo>
                  <a:lnTo>
                    <a:pt x="3946053" y="57623"/>
                  </a:lnTo>
                  <a:lnTo>
                    <a:pt x="3980846" y="87471"/>
                  </a:lnTo>
                  <a:lnTo>
                    <a:pt x="4010694" y="122264"/>
                  </a:lnTo>
                  <a:lnTo>
                    <a:pt x="4034981" y="161387"/>
                  </a:lnTo>
                  <a:lnTo>
                    <a:pt x="4053091" y="204224"/>
                  </a:lnTo>
                  <a:lnTo>
                    <a:pt x="4064408" y="250159"/>
                  </a:lnTo>
                  <a:lnTo>
                    <a:pt x="4068317" y="298576"/>
                  </a:lnTo>
                  <a:lnTo>
                    <a:pt x="4068317" y="565404"/>
                  </a:lnTo>
                  <a:lnTo>
                    <a:pt x="4064408" y="613856"/>
                  </a:lnTo>
                  <a:lnTo>
                    <a:pt x="4053091" y="659818"/>
                  </a:lnTo>
                  <a:lnTo>
                    <a:pt x="4034981" y="702677"/>
                  </a:lnTo>
                  <a:lnTo>
                    <a:pt x="4010694" y="741816"/>
                  </a:lnTo>
                  <a:lnTo>
                    <a:pt x="3980846" y="776620"/>
                  </a:lnTo>
                  <a:lnTo>
                    <a:pt x="3946053" y="806476"/>
                  </a:lnTo>
                  <a:lnTo>
                    <a:pt x="3906930" y="830767"/>
                  </a:lnTo>
                  <a:lnTo>
                    <a:pt x="3864093" y="848880"/>
                  </a:lnTo>
                  <a:lnTo>
                    <a:pt x="3818158" y="860198"/>
                  </a:lnTo>
                  <a:lnTo>
                    <a:pt x="3769740" y="864108"/>
                  </a:lnTo>
                  <a:lnTo>
                    <a:pt x="298703" y="864108"/>
                  </a:lnTo>
                  <a:lnTo>
                    <a:pt x="250251" y="860198"/>
                  </a:lnTo>
                  <a:lnTo>
                    <a:pt x="204289" y="848880"/>
                  </a:lnTo>
                  <a:lnTo>
                    <a:pt x="161430" y="830767"/>
                  </a:lnTo>
                  <a:lnTo>
                    <a:pt x="122291" y="806476"/>
                  </a:lnTo>
                  <a:lnTo>
                    <a:pt x="87487" y="776620"/>
                  </a:lnTo>
                  <a:lnTo>
                    <a:pt x="57631" y="741816"/>
                  </a:lnTo>
                  <a:lnTo>
                    <a:pt x="33340" y="702677"/>
                  </a:lnTo>
                  <a:lnTo>
                    <a:pt x="15227" y="659818"/>
                  </a:lnTo>
                  <a:lnTo>
                    <a:pt x="3909" y="613856"/>
                  </a:lnTo>
                  <a:lnTo>
                    <a:pt x="0" y="565404"/>
                  </a:lnTo>
                  <a:lnTo>
                    <a:pt x="0" y="298576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64226" y="1309217"/>
            <a:ext cx="3097530" cy="597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599"/>
              </a:lnSpc>
              <a:spcBef>
                <a:spcPts val="100"/>
              </a:spcBef>
            </a:pPr>
            <a:r>
              <a:rPr dirty="0" sz="1100" spc="-114">
                <a:solidFill>
                  <a:srgbClr val="1F1F34"/>
                </a:solidFill>
                <a:latin typeface="Verdana"/>
                <a:cs typeface="Verdana"/>
              </a:rPr>
              <a:t>El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90" b="1" i="1">
                <a:solidFill>
                  <a:srgbClr val="04AD67"/>
                </a:solidFill>
                <a:latin typeface="Verdana"/>
                <a:cs typeface="Verdana"/>
              </a:rPr>
              <a:t>ex</a:t>
            </a:r>
            <a:r>
              <a:rPr dirty="0" sz="1100" spc="-75" b="1" i="1">
                <a:solidFill>
                  <a:srgbClr val="04AD67"/>
                </a:solidFill>
                <a:latin typeface="Verdana"/>
                <a:cs typeface="Verdana"/>
              </a:rPr>
              <a:t> </a:t>
            </a:r>
            <a:r>
              <a:rPr dirty="0" sz="1100" spc="-100" b="1" i="1">
                <a:solidFill>
                  <a:srgbClr val="0303FF"/>
                </a:solidFill>
                <a:latin typeface="Verdana"/>
                <a:cs typeface="Verdana"/>
              </a:rPr>
              <a:t>vicepresidente</a:t>
            </a:r>
            <a:r>
              <a:rPr dirty="0" sz="1100" spc="-120" b="1" i="1">
                <a:solidFill>
                  <a:srgbClr val="0303FF"/>
                </a:solidFill>
                <a:latin typeface="Verdana"/>
                <a:cs typeface="Verdana"/>
              </a:rPr>
              <a:t> </a:t>
            </a:r>
            <a:r>
              <a:rPr dirty="0" sz="1100" spc="55">
                <a:solidFill>
                  <a:srgbClr val="1F1F34"/>
                </a:solidFill>
                <a:latin typeface="Verdana"/>
                <a:cs typeface="Verdana"/>
              </a:rPr>
              <a:t>de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75">
                <a:solidFill>
                  <a:srgbClr val="1F1F34"/>
                </a:solidFill>
                <a:latin typeface="Verdana"/>
                <a:cs typeface="Verdana"/>
              </a:rPr>
              <a:t>Pfizer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0" b="1" i="1">
                <a:solidFill>
                  <a:srgbClr val="C505C5"/>
                </a:solidFill>
                <a:latin typeface="Verdana"/>
                <a:cs typeface="Verdana"/>
              </a:rPr>
              <a:t>vuelve</a:t>
            </a:r>
            <a:r>
              <a:rPr dirty="0" sz="1100" spc="-95" b="1" i="1">
                <a:solidFill>
                  <a:srgbClr val="C505C5"/>
                </a:solidFill>
                <a:latin typeface="Verdana"/>
                <a:cs typeface="Verdana"/>
              </a:rPr>
              <a:t> </a:t>
            </a:r>
            <a:r>
              <a:rPr dirty="0" sz="1100" spc="85">
                <a:solidFill>
                  <a:srgbClr val="1F1F34"/>
                </a:solidFill>
                <a:latin typeface="Verdana"/>
                <a:cs typeface="Verdana"/>
              </a:rPr>
              <a:t>a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5" b="1" i="1">
                <a:solidFill>
                  <a:srgbClr val="01BCBC"/>
                </a:solidFill>
                <a:latin typeface="Verdana"/>
                <a:cs typeface="Verdana"/>
              </a:rPr>
              <a:t>advertir </a:t>
            </a:r>
            <a:r>
              <a:rPr dirty="0" sz="1100" spc="-40">
                <a:solidFill>
                  <a:srgbClr val="1F1F34"/>
                </a:solidFill>
                <a:latin typeface="Verdana"/>
                <a:cs typeface="Verdana"/>
              </a:rPr>
              <a:t>sobre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las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">
                <a:solidFill>
                  <a:srgbClr val="1F1F34"/>
                </a:solidFill>
                <a:latin typeface="Verdana"/>
                <a:cs typeface="Verdana"/>
              </a:rPr>
              <a:t>vacunas</a:t>
            </a:r>
            <a:r>
              <a:rPr dirty="0" sz="1100" spc="-114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0">
                <a:solidFill>
                  <a:srgbClr val="1F1F34"/>
                </a:solidFill>
                <a:latin typeface="Verdana"/>
                <a:cs typeface="Verdana"/>
              </a:rPr>
              <a:t>COVID</a:t>
            </a:r>
            <a:r>
              <a:rPr dirty="0" sz="1100" spc="-114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5">
                <a:solidFill>
                  <a:srgbClr val="1F1F34"/>
                </a:solidFill>
                <a:latin typeface="Verdana"/>
                <a:cs typeface="Verdana"/>
              </a:rPr>
              <a:t>y</a:t>
            </a:r>
            <a:r>
              <a:rPr dirty="0" sz="11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0">
                <a:solidFill>
                  <a:srgbClr val="1F1F34"/>
                </a:solidFill>
                <a:latin typeface="Verdana"/>
                <a:cs typeface="Verdana"/>
              </a:rPr>
              <a:t>el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 '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20" b="1" i="1">
                <a:solidFill>
                  <a:srgbClr val="A8C404"/>
                </a:solidFill>
                <a:latin typeface="Verdana"/>
                <a:cs typeface="Verdana"/>
              </a:rPr>
              <a:t>riesgo</a:t>
            </a:r>
            <a:r>
              <a:rPr dirty="0" sz="1100" spc="-65" b="1" i="1">
                <a:solidFill>
                  <a:srgbClr val="A8C404"/>
                </a:solidFill>
                <a:latin typeface="Verdana"/>
                <a:cs typeface="Verdana"/>
              </a:rPr>
              <a:t> </a:t>
            </a:r>
            <a:r>
              <a:rPr dirty="0" sz="1100" spc="-114" b="1" i="1">
                <a:solidFill>
                  <a:srgbClr val="E32B2B"/>
                </a:solidFill>
                <a:latin typeface="Verdana"/>
                <a:cs typeface="Verdana"/>
              </a:rPr>
              <a:t>severo</a:t>
            </a:r>
            <a:r>
              <a:rPr dirty="0" sz="1100" spc="-105" b="1" i="1">
                <a:solidFill>
                  <a:srgbClr val="E32B2B"/>
                </a:solidFill>
                <a:latin typeface="Verdana"/>
                <a:cs typeface="Verdana"/>
              </a:rPr>
              <a:t> </a:t>
            </a:r>
            <a:r>
              <a:rPr dirty="0" sz="1100" spc="-50">
                <a:solidFill>
                  <a:srgbClr val="1F1F34"/>
                </a:solidFill>
                <a:latin typeface="Verdana"/>
                <a:cs typeface="Verdana"/>
              </a:rPr>
              <a:t>' </a:t>
            </a:r>
            <a:r>
              <a:rPr dirty="0" sz="1100" spc="55">
                <a:solidFill>
                  <a:srgbClr val="1F1F34"/>
                </a:solidFill>
                <a:latin typeface="Verdana"/>
                <a:cs typeface="Verdana"/>
              </a:rPr>
              <a:t>de</a:t>
            </a:r>
            <a:r>
              <a:rPr dirty="0" sz="11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25" b="1" i="1">
                <a:solidFill>
                  <a:srgbClr val="8000A3"/>
                </a:solidFill>
                <a:latin typeface="Verdana"/>
                <a:cs typeface="Verdana"/>
              </a:rPr>
              <a:t>infertilidad</a:t>
            </a:r>
            <a:r>
              <a:rPr dirty="0" sz="1100" spc="-105" b="1" i="1">
                <a:solidFill>
                  <a:srgbClr val="8000A3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para</a:t>
            </a:r>
            <a:r>
              <a:rPr dirty="0" sz="11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las</a:t>
            </a:r>
            <a:r>
              <a:rPr dirty="0" sz="1100" spc="-6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" b="1" i="1">
                <a:solidFill>
                  <a:srgbClr val="0484BA"/>
                </a:solidFill>
                <a:latin typeface="Verdana"/>
                <a:cs typeface="Verdana"/>
              </a:rPr>
              <a:t>mujeres</a:t>
            </a:r>
            <a:r>
              <a:rPr dirty="0" sz="1100" spc="-10">
                <a:latin typeface="Verdana"/>
                <a:cs typeface="Verdana"/>
              </a:rPr>
              <a:t>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73561" y="3491801"/>
            <a:ext cx="4074160" cy="869950"/>
            <a:chOff x="4873561" y="3491801"/>
            <a:chExt cx="4074160" cy="869950"/>
          </a:xfrm>
        </p:grpSpPr>
        <p:sp>
          <p:nvSpPr>
            <p:cNvPr id="8" name="object 8" descr=""/>
            <p:cNvSpPr/>
            <p:nvPr/>
          </p:nvSpPr>
          <p:spPr>
            <a:xfrm>
              <a:off x="4876418" y="3494659"/>
              <a:ext cx="4068445" cy="864235"/>
            </a:xfrm>
            <a:custGeom>
              <a:avLst/>
              <a:gdLst/>
              <a:ahLst/>
              <a:cxnLst/>
              <a:rect l="l" t="t" r="r" b="b"/>
              <a:pathLst>
                <a:path w="4068445" h="864235">
                  <a:moveTo>
                    <a:pt x="3804538" y="0"/>
                  </a:moveTo>
                  <a:lnTo>
                    <a:pt x="263905" y="0"/>
                  </a:lnTo>
                  <a:lnTo>
                    <a:pt x="216456" y="4250"/>
                  </a:lnTo>
                  <a:lnTo>
                    <a:pt x="171802" y="16504"/>
                  </a:lnTo>
                  <a:lnTo>
                    <a:pt x="130687" y="36016"/>
                  </a:lnTo>
                  <a:lnTo>
                    <a:pt x="93856" y="62041"/>
                  </a:lnTo>
                  <a:lnTo>
                    <a:pt x="62052" y="93834"/>
                  </a:lnTo>
                  <a:lnTo>
                    <a:pt x="36020" y="130650"/>
                  </a:lnTo>
                  <a:lnTo>
                    <a:pt x="16505" y="171742"/>
                  </a:lnTo>
                  <a:lnTo>
                    <a:pt x="4250" y="216367"/>
                  </a:lnTo>
                  <a:lnTo>
                    <a:pt x="0" y="263779"/>
                  </a:lnTo>
                  <a:lnTo>
                    <a:pt x="0" y="600265"/>
                  </a:lnTo>
                  <a:lnTo>
                    <a:pt x="4250" y="647688"/>
                  </a:lnTo>
                  <a:lnTo>
                    <a:pt x="16505" y="692321"/>
                  </a:lnTo>
                  <a:lnTo>
                    <a:pt x="36020" y="733421"/>
                  </a:lnTo>
                  <a:lnTo>
                    <a:pt x="62052" y="770241"/>
                  </a:lnTo>
                  <a:lnTo>
                    <a:pt x="93856" y="802037"/>
                  </a:lnTo>
                  <a:lnTo>
                    <a:pt x="130687" y="828064"/>
                  </a:lnTo>
                  <a:lnTo>
                    <a:pt x="171802" y="847578"/>
                  </a:lnTo>
                  <a:lnTo>
                    <a:pt x="216456" y="859832"/>
                  </a:lnTo>
                  <a:lnTo>
                    <a:pt x="263905" y="864082"/>
                  </a:lnTo>
                  <a:lnTo>
                    <a:pt x="3804538" y="864082"/>
                  </a:lnTo>
                  <a:lnTo>
                    <a:pt x="3851950" y="859832"/>
                  </a:lnTo>
                  <a:lnTo>
                    <a:pt x="3896575" y="847578"/>
                  </a:lnTo>
                  <a:lnTo>
                    <a:pt x="3937667" y="828064"/>
                  </a:lnTo>
                  <a:lnTo>
                    <a:pt x="3974483" y="802037"/>
                  </a:lnTo>
                  <a:lnTo>
                    <a:pt x="4006276" y="770241"/>
                  </a:lnTo>
                  <a:lnTo>
                    <a:pt x="4032301" y="733421"/>
                  </a:lnTo>
                  <a:lnTo>
                    <a:pt x="4051813" y="692321"/>
                  </a:lnTo>
                  <a:lnTo>
                    <a:pt x="4064067" y="647688"/>
                  </a:lnTo>
                  <a:lnTo>
                    <a:pt x="4068317" y="600265"/>
                  </a:lnTo>
                  <a:lnTo>
                    <a:pt x="4068317" y="263779"/>
                  </a:lnTo>
                  <a:lnTo>
                    <a:pt x="4064067" y="216367"/>
                  </a:lnTo>
                  <a:lnTo>
                    <a:pt x="4051813" y="171742"/>
                  </a:lnTo>
                  <a:lnTo>
                    <a:pt x="4032301" y="130650"/>
                  </a:lnTo>
                  <a:lnTo>
                    <a:pt x="4006276" y="93834"/>
                  </a:lnTo>
                  <a:lnTo>
                    <a:pt x="3974483" y="62041"/>
                  </a:lnTo>
                  <a:lnTo>
                    <a:pt x="3937667" y="36016"/>
                  </a:lnTo>
                  <a:lnTo>
                    <a:pt x="3896575" y="16504"/>
                  </a:lnTo>
                  <a:lnTo>
                    <a:pt x="3851950" y="4250"/>
                  </a:lnTo>
                  <a:lnTo>
                    <a:pt x="3804538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76418" y="3494659"/>
              <a:ext cx="4068445" cy="864235"/>
            </a:xfrm>
            <a:custGeom>
              <a:avLst/>
              <a:gdLst/>
              <a:ahLst/>
              <a:cxnLst/>
              <a:rect l="l" t="t" r="r" b="b"/>
              <a:pathLst>
                <a:path w="4068445" h="864235">
                  <a:moveTo>
                    <a:pt x="0" y="263779"/>
                  </a:moveTo>
                  <a:lnTo>
                    <a:pt x="4250" y="216367"/>
                  </a:lnTo>
                  <a:lnTo>
                    <a:pt x="16505" y="171742"/>
                  </a:lnTo>
                  <a:lnTo>
                    <a:pt x="36020" y="130650"/>
                  </a:lnTo>
                  <a:lnTo>
                    <a:pt x="62052" y="93834"/>
                  </a:lnTo>
                  <a:lnTo>
                    <a:pt x="93856" y="62041"/>
                  </a:lnTo>
                  <a:lnTo>
                    <a:pt x="130687" y="36016"/>
                  </a:lnTo>
                  <a:lnTo>
                    <a:pt x="171802" y="16504"/>
                  </a:lnTo>
                  <a:lnTo>
                    <a:pt x="216456" y="4250"/>
                  </a:lnTo>
                  <a:lnTo>
                    <a:pt x="263905" y="0"/>
                  </a:lnTo>
                  <a:lnTo>
                    <a:pt x="3804538" y="0"/>
                  </a:lnTo>
                  <a:lnTo>
                    <a:pt x="3851950" y="4250"/>
                  </a:lnTo>
                  <a:lnTo>
                    <a:pt x="3896575" y="16504"/>
                  </a:lnTo>
                  <a:lnTo>
                    <a:pt x="3937667" y="36016"/>
                  </a:lnTo>
                  <a:lnTo>
                    <a:pt x="3974483" y="62041"/>
                  </a:lnTo>
                  <a:lnTo>
                    <a:pt x="4006276" y="93834"/>
                  </a:lnTo>
                  <a:lnTo>
                    <a:pt x="4032301" y="130650"/>
                  </a:lnTo>
                  <a:lnTo>
                    <a:pt x="4051813" y="171742"/>
                  </a:lnTo>
                  <a:lnTo>
                    <a:pt x="4064067" y="216367"/>
                  </a:lnTo>
                  <a:lnTo>
                    <a:pt x="4068317" y="263779"/>
                  </a:lnTo>
                  <a:lnTo>
                    <a:pt x="4068317" y="600265"/>
                  </a:lnTo>
                  <a:lnTo>
                    <a:pt x="4064067" y="647688"/>
                  </a:lnTo>
                  <a:lnTo>
                    <a:pt x="4051813" y="692321"/>
                  </a:lnTo>
                  <a:lnTo>
                    <a:pt x="4032301" y="733421"/>
                  </a:lnTo>
                  <a:lnTo>
                    <a:pt x="4006276" y="770241"/>
                  </a:lnTo>
                  <a:lnTo>
                    <a:pt x="3974483" y="802037"/>
                  </a:lnTo>
                  <a:lnTo>
                    <a:pt x="3937667" y="828064"/>
                  </a:lnTo>
                  <a:lnTo>
                    <a:pt x="3896575" y="847578"/>
                  </a:lnTo>
                  <a:lnTo>
                    <a:pt x="3851950" y="859832"/>
                  </a:lnTo>
                  <a:lnTo>
                    <a:pt x="3804538" y="864082"/>
                  </a:lnTo>
                  <a:lnTo>
                    <a:pt x="263905" y="864082"/>
                  </a:lnTo>
                  <a:lnTo>
                    <a:pt x="216456" y="859832"/>
                  </a:lnTo>
                  <a:lnTo>
                    <a:pt x="171802" y="847578"/>
                  </a:lnTo>
                  <a:lnTo>
                    <a:pt x="130687" y="828064"/>
                  </a:lnTo>
                  <a:lnTo>
                    <a:pt x="93856" y="802037"/>
                  </a:lnTo>
                  <a:lnTo>
                    <a:pt x="62052" y="770241"/>
                  </a:lnTo>
                  <a:lnTo>
                    <a:pt x="36020" y="733421"/>
                  </a:lnTo>
                  <a:lnTo>
                    <a:pt x="16505" y="692321"/>
                  </a:lnTo>
                  <a:lnTo>
                    <a:pt x="4250" y="647688"/>
                  </a:lnTo>
                  <a:lnTo>
                    <a:pt x="0" y="600265"/>
                  </a:lnTo>
                  <a:lnTo>
                    <a:pt x="0" y="263779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402707" y="3617683"/>
            <a:ext cx="3020060" cy="598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13700"/>
              </a:lnSpc>
              <a:spcBef>
                <a:spcPts val="100"/>
              </a:spcBef>
            </a:pPr>
            <a:r>
              <a:rPr dirty="0" sz="1100" spc="-114">
                <a:solidFill>
                  <a:srgbClr val="1F1F34"/>
                </a:solidFill>
                <a:latin typeface="Verdana"/>
                <a:cs typeface="Verdana"/>
              </a:rPr>
              <a:t>El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85" b="1" i="1">
                <a:solidFill>
                  <a:srgbClr val="04AD67"/>
                </a:solidFill>
                <a:latin typeface="Verdana"/>
                <a:cs typeface="Verdana"/>
              </a:rPr>
              <a:t>convicto</a:t>
            </a:r>
            <a:r>
              <a:rPr dirty="0" sz="1100" spc="-100" b="1" i="1">
                <a:solidFill>
                  <a:srgbClr val="04AD67"/>
                </a:solidFill>
                <a:latin typeface="Verdana"/>
                <a:cs typeface="Verdana"/>
              </a:rPr>
              <a:t> </a:t>
            </a:r>
            <a:r>
              <a:rPr dirty="0" sz="1100" spc="-114" b="1" i="1">
                <a:solidFill>
                  <a:srgbClr val="0303FF"/>
                </a:solidFill>
                <a:latin typeface="Verdana"/>
                <a:cs typeface="Verdana"/>
              </a:rPr>
              <a:t>presidente</a:t>
            </a:r>
            <a:r>
              <a:rPr dirty="0" sz="1100" spc="-100" b="1" i="1">
                <a:solidFill>
                  <a:srgbClr val="0303FF"/>
                </a:solidFill>
                <a:latin typeface="Verdana"/>
                <a:cs typeface="Verdana"/>
              </a:rPr>
              <a:t> </a:t>
            </a:r>
            <a:r>
              <a:rPr dirty="0" sz="1100" spc="55">
                <a:solidFill>
                  <a:srgbClr val="1F1F34"/>
                </a:solidFill>
                <a:latin typeface="Verdana"/>
                <a:cs typeface="Verdana"/>
              </a:rPr>
              <a:t>de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75">
                <a:solidFill>
                  <a:srgbClr val="1F1F34"/>
                </a:solidFill>
                <a:latin typeface="Verdana"/>
                <a:cs typeface="Verdana"/>
              </a:rPr>
              <a:t>Pfizer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14" b="1" i="1">
                <a:solidFill>
                  <a:srgbClr val="C505C5"/>
                </a:solidFill>
                <a:latin typeface="Verdana"/>
                <a:cs typeface="Verdana"/>
              </a:rPr>
              <a:t>regresa</a:t>
            </a:r>
            <a:r>
              <a:rPr dirty="0" sz="1100" spc="-55" b="1" i="1">
                <a:solidFill>
                  <a:srgbClr val="C505C5"/>
                </a:solidFill>
                <a:latin typeface="Verdana"/>
                <a:cs typeface="Verdana"/>
              </a:rPr>
              <a:t> </a:t>
            </a:r>
            <a:r>
              <a:rPr dirty="0" sz="1100" spc="40">
                <a:solidFill>
                  <a:srgbClr val="1F1F34"/>
                </a:solidFill>
                <a:latin typeface="Verdana"/>
                <a:cs typeface="Verdana"/>
              </a:rPr>
              <a:t>a </a:t>
            </a:r>
            <a:r>
              <a:rPr dirty="0" sz="1100" spc="-125" b="1" i="1">
                <a:solidFill>
                  <a:srgbClr val="01BCBC"/>
                </a:solidFill>
                <a:latin typeface="Verdana"/>
                <a:cs typeface="Verdana"/>
              </a:rPr>
              <a:t>alertar</a:t>
            </a:r>
            <a:r>
              <a:rPr dirty="0" sz="1100" spc="-120" b="1" i="1">
                <a:solidFill>
                  <a:srgbClr val="01BCBC"/>
                </a:solidFill>
                <a:latin typeface="Verdana"/>
                <a:cs typeface="Verdana"/>
              </a:rPr>
              <a:t> </a:t>
            </a:r>
            <a:r>
              <a:rPr dirty="0" sz="1100" spc="-40">
                <a:solidFill>
                  <a:srgbClr val="1F1F34"/>
                </a:solidFill>
                <a:latin typeface="Verdana"/>
                <a:cs typeface="Verdana"/>
              </a:rPr>
              <a:t>sobre</a:t>
            </a:r>
            <a:r>
              <a:rPr dirty="0" sz="1100" spc="-11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las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vacunas</a:t>
            </a:r>
            <a:r>
              <a:rPr dirty="0" sz="1100" spc="-14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0">
                <a:solidFill>
                  <a:srgbClr val="1F1F34"/>
                </a:solidFill>
                <a:latin typeface="Verdana"/>
                <a:cs typeface="Verdana"/>
              </a:rPr>
              <a:t>COVID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5">
                <a:solidFill>
                  <a:srgbClr val="1F1F34"/>
                </a:solidFill>
                <a:latin typeface="Verdana"/>
                <a:cs typeface="Verdana"/>
              </a:rPr>
              <a:t>y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0">
                <a:solidFill>
                  <a:srgbClr val="1F1F34"/>
                </a:solidFill>
                <a:latin typeface="Verdana"/>
                <a:cs typeface="Verdana"/>
              </a:rPr>
              <a:t>el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85">
                <a:solidFill>
                  <a:srgbClr val="1F1F34"/>
                </a:solidFill>
                <a:latin typeface="Verdana"/>
                <a:cs typeface="Verdana"/>
              </a:rPr>
              <a:t>‘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85" b="1" i="1">
                <a:solidFill>
                  <a:srgbClr val="A8C404"/>
                </a:solidFill>
                <a:latin typeface="Verdana"/>
                <a:cs typeface="Verdana"/>
              </a:rPr>
              <a:t>peligro </a:t>
            </a:r>
            <a:r>
              <a:rPr dirty="0" sz="1100" spc="-100" b="1" i="1">
                <a:solidFill>
                  <a:srgbClr val="E32B2B"/>
                </a:solidFill>
                <a:latin typeface="Verdana"/>
                <a:cs typeface="Verdana"/>
              </a:rPr>
              <a:t>alto 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' </a:t>
            </a:r>
            <a:r>
              <a:rPr dirty="0" sz="1100" spc="55">
                <a:solidFill>
                  <a:srgbClr val="1F1F34"/>
                </a:solidFill>
                <a:latin typeface="Verdana"/>
                <a:cs typeface="Verdana"/>
              </a:rPr>
              <a:t>de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25" b="1" i="1">
                <a:solidFill>
                  <a:srgbClr val="8000A3"/>
                </a:solidFill>
                <a:latin typeface="Verdana"/>
                <a:cs typeface="Verdana"/>
              </a:rPr>
              <a:t>endometriosis</a:t>
            </a:r>
            <a:r>
              <a:rPr dirty="0" sz="1100" spc="-95" b="1" i="1">
                <a:solidFill>
                  <a:srgbClr val="8000A3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para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las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" b="1" i="1">
                <a:solidFill>
                  <a:srgbClr val="0484BA"/>
                </a:solidFill>
                <a:latin typeface="Verdana"/>
                <a:cs typeface="Verdana"/>
              </a:rPr>
              <a:t>niñas</a:t>
            </a:r>
            <a:r>
              <a:rPr dirty="0" sz="1100" spc="-10">
                <a:latin typeface="Verdana"/>
                <a:cs typeface="Verdana"/>
              </a:rPr>
              <a:t>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62905" y="2619502"/>
            <a:ext cx="38576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60" b="1" i="1">
                <a:solidFill>
                  <a:srgbClr val="37364D"/>
                </a:solidFill>
                <a:latin typeface="Verdana"/>
                <a:cs typeface="Verdana"/>
              </a:rPr>
              <a:t>FastText</a:t>
            </a:r>
            <a:r>
              <a:rPr dirty="0" sz="1050" spc="-55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00" b="1" i="1">
                <a:solidFill>
                  <a:srgbClr val="37364D"/>
                </a:solidFill>
                <a:latin typeface="Verdana"/>
                <a:cs typeface="Verdana"/>
              </a:rPr>
              <a:t>embeddings</a:t>
            </a:r>
            <a:r>
              <a:rPr dirty="0" sz="1050" spc="-5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45" b="1" i="1">
                <a:solidFill>
                  <a:srgbClr val="37364D"/>
                </a:solidFill>
                <a:latin typeface="Verdana"/>
                <a:cs typeface="Verdana"/>
              </a:rPr>
              <a:t>from</a:t>
            </a:r>
            <a:r>
              <a:rPr dirty="0" sz="1050" spc="-3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20" b="1" i="1">
                <a:solidFill>
                  <a:srgbClr val="37364D"/>
                </a:solidFill>
                <a:latin typeface="Verdana"/>
                <a:cs typeface="Verdana"/>
              </a:rPr>
              <a:t>the</a:t>
            </a:r>
            <a:r>
              <a:rPr dirty="0" sz="1050" spc="-2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30" b="1" i="1">
                <a:solidFill>
                  <a:srgbClr val="37364D"/>
                </a:solidFill>
                <a:latin typeface="Verdana"/>
                <a:cs typeface="Verdana"/>
              </a:rPr>
              <a:t>Spanish</a:t>
            </a:r>
            <a:r>
              <a:rPr dirty="0" sz="1050" spc="-7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14" b="1" i="1">
                <a:solidFill>
                  <a:srgbClr val="37364D"/>
                </a:solidFill>
                <a:latin typeface="Verdana"/>
                <a:cs typeface="Verdana"/>
              </a:rPr>
              <a:t>Unannotated</a:t>
            </a:r>
            <a:r>
              <a:rPr dirty="0" sz="1050" spc="-6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45" b="1" i="1">
                <a:solidFill>
                  <a:srgbClr val="37364D"/>
                </a:solidFill>
                <a:latin typeface="Verdana"/>
                <a:cs typeface="Verdana"/>
              </a:rPr>
              <a:t>Corpora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95766" y="986810"/>
            <a:ext cx="4075429" cy="1616075"/>
            <a:chOff x="195766" y="986810"/>
            <a:chExt cx="4075429" cy="1616075"/>
          </a:xfrm>
        </p:grpSpPr>
        <p:sp>
          <p:nvSpPr>
            <p:cNvPr id="14" name="object 14" descr=""/>
            <p:cNvSpPr/>
            <p:nvPr/>
          </p:nvSpPr>
          <p:spPr>
            <a:xfrm>
              <a:off x="198412" y="989456"/>
              <a:ext cx="4070350" cy="1109345"/>
            </a:xfrm>
            <a:custGeom>
              <a:avLst/>
              <a:gdLst/>
              <a:ahLst/>
              <a:cxnLst/>
              <a:rect l="l" t="t" r="r" b="b"/>
              <a:pathLst>
                <a:path w="4070350" h="1109345">
                  <a:moveTo>
                    <a:pt x="3686644" y="0"/>
                  </a:moveTo>
                  <a:lnTo>
                    <a:pt x="383349" y="0"/>
                  </a:lnTo>
                  <a:lnTo>
                    <a:pt x="335262" y="2985"/>
                  </a:lnTo>
                  <a:lnTo>
                    <a:pt x="288957" y="11704"/>
                  </a:lnTo>
                  <a:lnTo>
                    <a:pt x="244794" y="25796"/>
                  </a:lnTo>
                  <a:lnTo>
                    <a:pt x="203133" y="44902"/>
                  </a:lnTo>
                  <a:lnTo>
                    <a:pt x="164332" y="68664"/>
                  </a:lnTo>
                  <a:lnTo>
                    <a:pt x="128750" y="96723"/>
                  </a:lnTo>
                  <a:lnTo>
                    <a:pt x="96747" y="128720"/>
                  </a:lnTo>
                  <a:lnTo>
                    <a:pt x="68682" y="164295"/>
                  </a:lnTo>
                  <a:lnTo>
                    <a:pt x="44914" y="203089"/>
                  </a:lnTo>
                  <a:lnTo>
                    <a:pt x="25803" y="244745"/>
                  </a:lnTo>
                  <a:lnTo>
                    <a:pt x="11707" y="288902"/>
                  </a:lnTo>
                  <a:lnTo>
                    <a:pt x="2986" y="335202"/>
                  </a:lnTo>
                  <a:lnTo>
                    <a:pt x="0" y="383285"/>
                  </a:lnTo>
                  <a:lnTo>
                    <a:pt x="0" y="725804"/>
                  </a:lnTo>
                  <a:lnTo>
                    <a:pt x="2986" y="773888"/>
                  </a:lnTo>
                  <a:lnTo>
                    <a:pt x="11707" y="820188"/>
                  </a:lnTo>
                  <a:lnTo>
                    <a:pt x="25803" y="864345"/>
                  </a:lnTo>
                  <a:lnTo>
                    <a:pt x="44914" y="906001"/>
                  </a:lnTo>
                  <a:lnTo>
                    <a:pt x="68682" y="944795"/>
                  </a:lnTo>
                  <a:lnTo>
                    <a:pt x="96747" y="980370"/>
                  </a:lnTo>
                  <a:lnTo>
                    <a:pt x="128750" y="1012367"/>
                  </a:lnTo>
                  <a:lnTo>
                    <a:pt x="164332" y="1040426"/>
                  </a:lnTo>
                  <a:lnTo>
                    <a:pt x="203133" y="1064188"/>
                  </a:lnTo>
                  <a:lnTo>
                    <a:pt x="244794" y="1083294"/>
                  </a:lnTo>
                  <a:lnTo>
                    <a:pt x="288957" y="1097386"/>
                  </a:lnTo>
                  <a:lnTo>
                    <a:pt x="335262" y="1106105"/>
                  </a:lnTo>
                  <a:lnTo>
                    <a:pt x="383349" y="1109090"/>
                  </a:lnTo>
                  <a:lnTo>
                    <a:pt x="3686644" y="1109090"/>
                  </a:lnTo>
                  <a:lnTo>
                    <a:pt x="3734728" y="1106105"/>
                  </a:lnTo>
                  <a:lnTo>
                    <a:pt x="3781028" y="1097386"/>
                  </a:lnTo>
                  <a:lnTo>
                    <a:pt x="3825185" y="1083294"/>
                  </a:lnTo>
                  <a:lnTo>
                    <a:pt x="3866841" y="1064188"/>
                  </a:lnTo>
                  <a:lnTo>
                    <a:pt x="3905635" y="1040426"/>
                  </a:lnTo>
                  <a:lnTo>
                    <a:pt x="3941210" y="1012367"/>
                  </a:lnTo>
                  <a:lnTo>
                    <a:pt x="3973207" y="980370"/>
                  </a:lnTo>
                  <a:lnTo>
                    <a:pt x="4001265" y="944795"/>
                  </a:lnTo>
                  <a:lnTo>
                    <a:pt x="4025028" y="906001"/>
                  </a:lnTo>
                  <a:lnTo>
                    <a:pt x="4044134" y="864345"/>
                  </a:lnTo>
                  <a:lnTo>
                    <a:pt x="4058226" y="820188"/>
                  </a:lnTo>
                  <a:lnTo>
                    <a:pt x="4066944" y="773888"/>
                  </a:lnTo>
                  <a:lnTo>
                    <a:pt x="4069930" y="725804"/>
                  </a:lnTo>
                  <a:lnTo>
                    <a:pt x="4069930" y="383285"/>
                  </a:lnTo>
                  <a:lnTo>
                    <a:pt x="4066944" y="335202"/>
                  </a:lnTo>
                  <a:lnTo>
                    <a:pt x="4058226" y="288902"/>
                  </a:lnTo>
                  <a:lnTo>
                    <a:pt x="4044134" y="244745"/>
                  </a:lnTo>
                  <a:lnTo>
                    <a:pt x="4025028" y="203089"/>
                  </a:lnTo>
                  <a:lnTo>
                    <a:pt x="4001265" y="164295"/>
                  </a:lnTo>
                  <a:lnTo>
                    <a:pt x="3973207" y="128720"/>
                  </a:lnTo>
                  <a:lnTo>
                    <a:pt x="3941210" y="96723"/>
                  </a:lnTo>
                  <a:lnTo>
                    <a:pt x="3905635" y="68664"/>
                  </a:lnTo>
                  <a:lnTo>
                    <a:pt x="3866841" y="44902"/>
                  </a:lnTo>
                  <a:lnTo>
                    <a:pt x="3825185" y="25796"/>
                  </a:lnTo>
                  <a:lnTo>
                    <a:pt x="3781028" y="11704"/>
                  </a:lnTo>
                  <a:lnTo>
                    <a:pt x="3734728" y="2985"/>
                  </a:lnTo>
                  <a:lnTo>
                    <a:pt x="3686644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98412" y="989456"/>
              <a:ext cx="4070350" cy="1109345"/>
            </a:xfrm>
            <a:custGeom>
              <a:avLst/>
              <a:gdLst/>
              <a:ahLst/>
              <a:cxnLst/>
              <a:rect l="l" t="t" r="r" b="b"/>
              <a:pathLst>
                <a:path w="4070350" h="1109345">
                  <a:moveTo>
                    <a:pt x="0" y="383285"/>
                  </a:moveTo>
                  <a:lnTo>
                    <a:pt x="2986" y="335202"/>
                  </a:lnTo>
                  <a:lnTo>
                    <a:pt x="11707" y="288902"/>
                  </a:lnTo>
                  <a:lnTo>
                    <a:pt x="25803" y="244745"/>
                  </a:lnTo>
                  <a:lnTo>
                    <a:pt x="44914" y="203089"/>
                  </a:lnTo>
                  <a:lnTo>
                    <a:pt x="68682" y="164295"/>
                  </a:lnTo>
                  <a:lnTo>
                    <a:pt x="96747" y="128720"/>
                  </a:lnTo>
                  <a:lnTo>
                    <a:pt x="128750" y="96723"/>
                  </a:lnTo>
                  <a:lnTo>
                    <a:pt x="164332" y="68664"/>
                  </a:lnTo>
                  <a:lnTo>
                    <a:pt x="203133" y="44902"/>
                  </a:lnTo>
                  <a:lnTo>
                    <a:pt x="244794" y="25796"/>
                  </a:lnTo>
                  <a:lnTo>
                    <a:pt x="288957" y="11704"/>
                  </a:lnTo>
                  <a:lnTo>
                    <a:pt x="335262" y="2985"/>
                  </a:lnTo>
                  <a:lnTo>
                    <a:pt x="383349" y="0"/>
                  </a:lnTo>
                  <a:lnTo>
                    <a:pt x="3686644" y="0"/>
                  </a:lnTo>
                  <a:lnTo>
                    <a:pt x="3734728" y="2985"/>
                  </a:lnTo>
                  <a:lnTo>
                    <a:pt x="3781028" y="11704"/>
                  </a:lnTo>
                  <a:lnTo>
                    <a:pt x="3825185" y="25796"/>
                  </a:lnTo>
                  <a:lnTo>
                    <a:pt x="3866841" y="44902"/>
                  </a:lnTo>
                  <a:lnTo>
                    <a:pt x="3905635" y="68664"/>
                  </a:lnTo>
                  <a:lnTo>
                    <a:pt x="3941210" y="96723"/>
                  </a:lnTo>
                  <a:lnTo>
                    <a:pt x="3973207" y="128720"/>
                  </a:lnTo>
                  <a:lnTo>
                    <a:pt x="4001265" y="164295"/>
                  </a:lnTo>
                  <a:lnTo>
                    <a:pt x="4025028" y="203089"/>
                  </a:lnTo>
                  <a:lnTo>
                    <a:pt x="4044134" y="244745"/>
                  </a:lnTo>
                  <a:lnTo>
                    <a:pt x="4058226" y="288902"/>
                  </a:lnTo>
                  <a:lnTo>
                    <a:pt x="4066944" y="335202"/>
                  </a:lnTo>
                  <a:lnTo>
                    <a:pt x="4069930" y="383285"/>
                  </a:lnTo>
                  <a:lnTo>
                    <a:pt x="4069930" y="725804"/>
                  </a:lnTo>
                  <a:lnTo>
                    <a:pt x="4066944" y="773888"/>
                  </a:lnTo>
                  <a:lnTo>
                    <a:pt x="4058226" y="820188"/>
                  </a:lnTo>
                  <a:lnTo>
                    <a:pt x="4044134" y="864345"/>
                  </a:lnTo>
                  <a:lnTo>
                    <a:pt x="4025028" y="906001"/>
                  </a:lnTo>
                  <a:lnTo>
                    <a:pt x="4001265" y="944795"/>
                  </a:lnTo>
                  <a:lnTo>
                    <a:pt x="3973207" y="980370"/>
                  </a:lnTo>
                  <a:lnTo>
                    <a:pt x="3941210" y="1012367"/>
                  </a:lnTo>
                  <a:lnTo>
                    <a:pt x="3905635" y="1040426"/>
                  </a:lnTo>
                  <a:lnTo>
                    <a:pt x="3866841" y="1064188"/>
                  </a:lnTo>
                  <a:lnTo>
                    <a:pt x="3825185" y="1083294"/>
                  </a:lnTo>
                  <a:lnTo>
                    <a:pt x="3781028" y="1097386"/>
                  </a:lnTo>
                  <a:lnTo>
                    <a:pt x="3734728" y="1106105"/>
                  </a:lnTo>
                  <a:lnTo>
                    <a:pt x="3686644" y="1109090"/>
                  </a:lnTo>
                  <a:lnTo>
                    <a:pt x="383349" y="1109090"/>
                  </a:lnTo>
                  <a:lnTo>
                    <a:pt x="335262" y="1106105"/>
                  </a:lnTo>
                  <a:lnTo>
                    <a:pt x="288957" y="1097386"/>
                  </a:lnTo>
                  <a:lnTo>
                    <a:pt x="244794" y="1083294"/>
                  </a:lnTo>
                  <a:lnTo>
                    <a:pt x="203133" y="1064188"/>
                  </a:lnTo>
                  <a:lnTo>
                    <a:pt x="164332" y="1040426"/>
                  </a:lnTo>
                  <a:lnTo>
                    <a:pt x="128750" y="1012367"/>
                  </a:lnTo>
                  <a:lnTo>
                    <a:pt x="96747" y="980370"/>
                  </a:lnTo>
                  <a:lnTo>
                    <a:pt x="68682" y="944795"/>
                  </a:lnTo>
                  <a:lnTo>
                    <a:pt x="44914" y="906001"/>
                  </a:lnTo>
                  <a:lnTo>
                    <a:pt x="25803" y="864345"/>
                  </a:lnTo>
                  <a:lnTo>
                    <a:pt x="11707" y="820188"/>
                  </a:lnTo>
                  <a:lnTo>
                    <a:pt x="2986" y="773888"/>
                  </a:lnTo>
                  <a:lnTo>
                    <a:pt x="0" y="725804"/>
                  </a:lnTo>
                  <a:lnTo>
                    <a:pt x="0" y="383285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33421" y="2114803"/>
              <a:ext cx="0" cy="488315"/>
            </a:xfrm>
            <a:custGeom>
              <a:avLst/>
              <a:gdLst/>
              <a:ahLst/>
              <a:cxnLst/>
              <a:rect l="l" t="t" r="r" b="b"/>
              <a:pathLst>
                <a:path w="0" h="488314">
                  <a:moveTo>
                    <a:pt x="0" y="0"/>
                  </a:moveTo>
                  <a:lnTo>
                    <a:pt x="0" y="487933"/>
                  </a:lnTo>
                </a:path>
              </a:pathLst>
            </a:custGeom>
            <a:ln w="28575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03884" y="666115"/>
            <a:ext cx="3062605" cy="135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6195">
              <a:lnSpc>
                <a:spcPct val="100000"/>
              </a:lnSpc>
              <a:spcBef>
                <a:spcPts val="95"/>
              </a:spcBef>
            </a:pPr>
            <a:r>
              <a:rPr dirty="0" sz="1600" spc="-10" i="1">
                <a:latin typeface="Verdana"/>
                <a:cs typeface="Verdana"/>
              </a:rPr>
              <a:t>English</a:t>
            </a:r>
            <a:endParaRPr sz="1600">
              <a:latin typeface="Verdana"/>
              <a:cs typeface="Verdana"/>
            </a:endParaRPr>
          </a:p>
          <a:p>
            <a:pPr algn="ctr" marL="12065" marR="5080" indent="-2540">
              <a:lnSpc>
                <a:spcPct val="113599"/>
              </a:lnSpc>
              <a:spcBef>
                <a:spcPts val="1065"/>
              </a:spcBef>
            </a:pPr>
            <a:r>
              <a:rPr dirty="0" sz="1100" spc="-225">
                <a:solidFill>
                  <a:srgbClr val="17171A"/>
                </a:solidFill>
                <a:latin typeface="Verdana"/>
                <a:cs typeface="Verdana"/>
              </a:rPr>
              <a:t>I</a:t>
            </a:r>
            <a:r>
              <a:rPr dirty="0" sz="11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7171A"/>
                </a:solidFill>
                <a:latin typeface="Verdana"/>
                <a:cs typeface="Verdana"/>
              </a:rPr>
              <a:t>’m</a:t>
            </a:r>
            <a:r>
              <a:rPr dirty="0" sz="1100" spc="-7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75" b="1" i="1">
                <a:solidFill>
                  <a:srgbClr val="04AD67"/>
                </a:solidFill>
                <a:latin typeface="Verdana"/>
                <a:cs typeface="Verdana"/>
              </a:rPr>
              <a:t>deeply</a:t>
            </a:r>
            <a:r>
              <a:rPr dirty="0" sz="1100" spc="-95" b="1" i="1">
                <a:solidFill>
                  <a:srgbClr val="04AD67"/>
                </a:solidFill>
                <a:latin typeface="Verdana"/>
                <a:cs typeface="Verdana"/>
              </a:rPr>
              <a:t> </a:t>
            </a:r>
            <a:r>
              <a:rPr dirty="0" sz="1100" spc="-75" b="1" i="1">
                <a:solidFill>
                  <a:srgbClr val="0303FF"/>
                </a:solidFill>
                <a:latin typeface="Verdana"/>
                <a:cs typeface="Verdana"/>
              </a:rPr>
              <a:t>concerned</a:t>
            </a:r>
            <a:r>
              <a:rPr dirty="0" sz="1100" spc="-105" b="1" i="1">
                <a:solidFill>
                  <a:srgbClr val="0303FF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7171A"/>
                </a:solidFill>
                <a:latin typeface="Verdana"/>
                <a:cs typeface="Verdana"/>
              </a:rPr>
              <a:t>that</a:t>
            </a:r>
            <a:r>
              <a:rPr dirty="0" sz="11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Verdana"/>
                <a:cs typeface="Verdana"/>
              </a:rPr>
              <a:t>the</a:t>
            </a:r>
            <a:r>
              <a:rPr dirty="0" sz="1100" spc="-7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35" b="1" i="1">
                <a:solidFill>
                  <a:srgbClr val="C505C5"/>
                </a:solidFill>
                <a:latin typeface="Verdana"/>
                <a:cs typeface="Verdana"/>
              </a:rPr>
              <a:t>push</a:t>
            </a:r>
            <a:r>
              <a:rPr dirty="0" sz="1100" spc="-75" b="1" i="1">
                <a:solidFill>
                  <a:srgbClr val="C505C5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Verdana"/>
                <a:cs typeface="Verdana"/>
              </a:rPr>
              <a:t>to </a:t>
            </a:r>
            <a:r>
              <a:rPr dirty="0" sz="1100" spc="-70" b="1" i="1">
                <a:solidFill>
                  <a:srgbClr val="01BCBC"/>
                </a:solidFill>
                <a:latin typeface="Verdana"/>
                <a:cs typeface="Verdana"/>
              </a:rPr>
              <a:t>vaccinate</a:t>
            </a:r>
            <a:r>
              <a:rPr dirty="0" sz="1100" spc="-120" b="1" i="1">
                <a:solidFill>
                  <a:srgbClr val="01BCBC"/>
                </a:solidFill>
                <a:latin typeface="Verdana"/>
                <a:cs typeface="Verdana"/>
              </a:rPr>
              <a:t> </a:t>
            </a:r>
            <a:r>
              <a:rPr dirty="0" sz="1100" spc="-40">
                <a:solidFill>
                  <a:srgbClr val="17171A"/>
                </a:solidFill>
                <a:latin typeface="Verdana"/>
                <a:cs typeface="Verdana"/>
              </a:rPr>
              <a:t>these</a:t>
            </a:r>
            <a:r>
              <a:rPr dirty="0" sz="11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05" b="1" i="1">
                <a:solidFill>
                  <a:srgbClr val="A8C404"/>
                </a:solidFill>
                <a:latin typeface="Verdana"/>
                <a:cs typeface="Verdana"/>
              </a:rPr>
              <a:t>children</a:t>
            </a:r>
            <a:r>
              <a:rPr dirty="0" sz="1100" spc="-85" b="1" i="1">
                <a:solidFill>
                  <a:srgbClr val="A8C404"/>
                </a:solidFill>
                <a:latin typeface="Verdana"/>
                <a:cs typeface="Verdana"/>
              </a:rPr>
              <a:t> </a:t>
            </a:r>
            <a:r>
              <a:rPr dirty="0" sz="1100" spc="-125">
                <a:solidFill>
                  <a:srgbClr val="17171A"/>
                </a:solidFill>
                <a:latin typeface="Verdana"/>
                <a:cs typeface="Verdana"/>
              </a:rPr>
              <a:t>is</a:t>
            </a:r>
            <a:r>
              <a:rPr dirty="0" sz="1100" spc="-8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7171A"/>
                </a:solidFill>
                <a:latin typeface="Verdana"/>
                <a:cs typeface="Verdana"/>
              </a:rPr>
              <a:t>nothing</a:t>
            </a:r>
            <a:r>
              <a:rPr dirty="0" sz="1100" spc="-5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20" b="1" i="1">
                <a:solidFill>
                  <a:srgbClr val="E32B2B"/>
                </a:solidFill>
                <a:latin typeface="Verdana"/>
                <a:cs typeface="Verdana"/>
              </a:rPr>
              <a:t>more</a:t>
            </a:r>
            <a:r>
              <a:rPr dirty="0" sz="1100" spc="-70" b="1" i="1">
                <a:solidFill>
                  <a:srgbClr val="E32B2B"/>
                </a:solidFill>
                <a:latin typeface="Verdana"/>
                <a:cs typeface="Verdana"/>
              </a:rPr>
              <a:t> </a:t>
            </a:r>
            <a:r>
              <a:rPr dirty="0" sz="1100" spc="-20">
                <a:solidFill>
                  <a:srgbClr val="17171A"/>
                </a:solidFill>
                <a:latin typeface="Verdana"/>
                <a:cs typeface="Verdana"/>
              </a:rPr>
              <a:t>than </a:t>
            </a:r>
            <a:r>
              <a:rPr dirty="0" sz="1100" spc="85">
                <a:solidFill>
                  <a:srgbClr val="17171A"/>
                </a:solidFill>
                <a:latin typeface="Verdana"/>
                <a:cs typeface="Verdana"/>
              </a:rPr>
              <a:t>a</a:t>
            </a:r>
            <a:r>
              <a:rPr dirty="0" sz="11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10" b="1" i="1">
                <a:solidFill>
                  <a:srgbClr val="8000A3"/>
                </a:solidFill>
                <a:latin typeface="Verdana"/>
                <a:cs typeface="Verdana"/>
              </a:rPr>
              <a:t>dystopian</a:t>
            </a:r>
            <a:r>
              <a:rPr dirty="0" sz="1100" spc="-65" b="1" i="1">
                <a:solidFill>
                  <a:srgbClr val="8000A3"/>
                </a:solidFill>
                <a:latin typeface="Verdana"/>
                <a:cs typeface="Verdana"/>
              </a:rPr>
              <a:t> </a:t>
            </a:r>
            <a:r>
              <a:rPr dirty="0" sz="1100" spc="-40" i="1">
                <a:latin typeface="Verdana"/>
                <a:cs typeface="Verdana"/>
              </a:rPr>
              <a:t>experiment</a:t>
            </a:r>
            <a:r>
              <a:rPr dirty="0" sz="1100" spc="-114" i="1"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7171A"/>
                </a:solidFill>
                <a:latin typeface="Verdana"/>
                <a:cs typeface="Verdana"/>
              </a:rPr>
              <a:t>with</a:t>
            </a:r>
            <a:r>
              <a:rPr dirty="0" sz="1100" spc="-5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0" b="1" i="1">
                <a:solidFill>
                  <a:srgbClr val="943735"/>
                </a:solidFill>
                <a:latin typeface="Verdana"/>
                <a:cs typeface="Verdana"/>
              </a:rPr>
              <a:t>unknown </a:t>
            </a:r>
            <a:r>
              <a:rPr dirty="0" sz="1100" spc="-80" b="1" i="1">
                <a:solidFill>
                  <a:srgbClr val="0484BA"/>
                </a:solidFill>
                <a:latin typeface="Verdana"/>
                <a:cs typeface="Verdana"/>
              </a:rPr>
              <a:t>consequences</a:t>
            </a:r>
            <a:r>
              <a:rPr dirty="0" sz="1100" spc="-80">
                <a:solidFill>
                  <a:srgbClr val="17171A"/>
                </a:solidFill>
                <a:latin typeface="Verdana"/>
                <a:cs typeface="Verdana"/>
              </a:rPr>
              <a:t>.”</a:t>
            </a:r>
            <a:r>
              <a:rPr dirty="0" sz="11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7171A"/>
                </a:solidFill>
                <a:latin typeface="Verdana"/>
                <a:cs typeface="Verdana"/>
              </a:rPr>
              <a:t>—</a:t>
            </a:r>
            <a:r>
              <a:rPr dirty="0" sz="11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30">
                <a:solidFill>
                  <a:srgbClr val="17171A"/>
                </a:solidFill>
                <a:latin typeface="Verdana"/>
                <a:cs typeface="Verdana"/>
              </a:rPr>
              <a:t>Rep.</a:t>
            </a:r>
            <a:r>
              <a:rPr dirty="0" sz="11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7171A"/>
                </a:solidFill>
                <a:latin typeface="Verdana"/>
                <a:cs typeface="Verdana"/>
              </a:rPr>
              <a:t>Louie</a:t>
            </a:r>
            <a:r>
              <a:rPr dirty="0" sz="1100" spc="-11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Verdana"/>
                <a:cs typeface="Verdana"/>
              </a:rPr>
              <a:t>Gohmert</a:t>
            </a:r>
            <a:r>
              <a:rPr dirty="0" sz="11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95">
                <a:solidFill>
                  <a:srgbClr val="17171A"/>
                </a:solidFill>
                <a:latin typeface="Verdana"/>
                <a:cs typeface="Verdana"/>
              </a:rPr>
              <a:t>(</a:t>
            </a:r>
            <a:r>
              <a:rPr dirty="0" sz="1100" spc="-90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05">
                <a:solidFill>
                  <a:srgbClr val="17171A"/>
                </a:solidFill>
                <a:latin typeface="Verdana"/>
                <a:cs typeface="Verdana"/>
              </a:rPr>
              <a:t>R</a:t>
            </a:r>
            <a:r>
              <a:rPr dirty="0" sz="1100" spc="-9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50">
                <a:solidFill>
                  <a:srgbClr val="17171A"/>
                </a:solidFill>
                <a:latin typeface="Verdana"/>
                <a:cs typeface="Verdana"/>
              </a:rPr>
              <a:t>- </a:t>
            </a:r>
            <a:r>
              <a:rPr dirty="0" sz="1100" spc="-90">
                <a:solidFill>
                  <a:srgbClr val="17171A"/>
                </a:solidFill>
                <a:latin typeface="Verdana"/>
                <a:cs typeface="Verdana"/>
              </a:rPr>
              <a:t>Texas)</a:t>
            </a:r>
            <a:r>
              <a:rPr dirty="0" sz="1100" spc="-12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14">
                <a:solidFill>
                  <a:srgbClr val="17171A"/>
                </a:solidFill>
                <a:latin typeface="Verdana"/>
                <a:cs typeface="Verdana"/>
              </a:rPr>
              <a:t>#</a:t>
            </a:r>
            <a:r>
              <a:rPr dirty="0" sz="1100" spc="-85">
                <a:solidFill>
                  <a:srgbClr val="17171A"/>
                </a:solidFill>
                <a:latin typeface="Verdana"/>
                <a:cs typeface="Verdana"/>
              </a:rPr>
              <a:t> </a:t>
            </a:r>
            <a:r>
              <a:rPr dirty="0" sz="1100" spc="-10">
                <a:solidFill>
                  <a:srgbClr val="17171A"/>
                </a:solidFill>
                <a:latin typeface="Verdana"/>
                <a:cs typeface="Verdana"/>
              </a:rPr>
              <a:t>TheDefender.</a:t>
            </a:r>
            <a:r>
              <a:rPr dirty="0" sz="1100" spc="-10">
                <a:solidFill>
                  <a:srgbClr val="1F1F34"/>
                </a:solidFill>
                <a:latin typeface="Verdana"/>
                <a:cs typeface="Verdana"/>
              </a:rPr>
              <a:t>"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97218" y="3491801"/>
            <a:ext cx="4074160" cy="1115060"/>
            <a:chOff x="197218" y="3491801"/>
            <a:chExt cx="4074160" cy="1115060"/>
          </a:xfrm>
        </p:grpSpPr>
        <p:sp>
          <p:nvSpPr>
            <p:cNvPr id="19" name="object 19" descr=""/>
            <p:cNvSpPr/>
            <p:nvPr/>
          </p:nvSpPr>
          <p:spPr>
            <a:xfrm>
              <a:off x="200075" y="3494659"/>
              <a:ext cx="4068445" cy="1109345"/>
            </a:xfrm>
            <a:custGeom>
              <a:avLst/>
              <a:gdLst/>
              <a:ahLst/>
              <a:cxnLst/>
              <a:rect l="l" t="t" r="r" b="b"/>
              <a:pathLst>
                <a:path w="4068445" h="1109345">
                  <a:moveTo>
                    <a:pt x="3729685" y="0"/>
                  </a:moveTo>
                  <a:lnTo>
                    <a:pt x="338632" y="0"/>
                  </a:lnTo>
                  <a:lnTo>
                    <a:pt x="292682" y="3091"/>
                  </a:lnTo>
                  <a:lnTo>
                    <a:pt x="248611" y="12097"/>
                  </a:lnTo>
                  <a:lnTo>
                    <a:pt x="206822" y="26614"/>
                  </a:lnTo>
                  <a:lnTo>
                    <a:pt x="167719" y="46237"/>
                  </a:lnTo>
                  <a:lnTo>
                    <a:pt x="131705" y="70562"/>
                  </a:lnTo>
                  <a:lnTo>
                    <a:pt x="99183" y="99187"/>
                  </a:lnTo>
                  <a:lnTo>
                    <a:pt x="70558" y="131705"/>
                  </a:lnTo>
                  <a:lnTo>
                    <a:pt x="46233" y="167715"/>
                  </a:lnTo>
                  <a:lnTo>
                    <a:pt x="26611" y="206811"/>
                  </a:lnTo>
                  <a:lnTo>
                    <a:pt x="12096" y="248590"/>
                  </a:lnTo>
                  <a:lnTo>
                    <a:pt x="3091" y="292648"/>
                  </a:lnTo>
                  <a:lnTo>
                    <a:pt x="0" y="338582"/>
                  </a:lnTo>
                  <a:lnTo>
                    <a:pt x="0" y="770483"/>
                  </a:lnTo>
                  <a:lnTo>
                    <a:pt x="3091" y="816436"/>
                  </a:lnTo>
                  <a:lnTo>
                    <a:pt x="12096" y="860510"/>
                  </a:lnTo>
                  <a:lnTo>
                    <a:pt x="26611" y="902301"/>
                  </a:lnTo>
                  <a:lnTo>
                    <a:pt x="46233" y="941406"/>
                  </a:lnTo>
                  <a:lnTo>
                    <a:pt x="70558" y="977421"/>
                  </a:lnTo>
                  <a:lnTo>
                    <a:pt x="99183" y="1009943"/>
                  </a:lnTo>
                  <a:lnTo>
                    <a:pt x="131705" y="1038569"/>
                  </a:lnTo>
                  <a:lnTo>
                    <a:pt x="167719" y="1062894"/>
                  </a:lnTo>
                  <a:lnTo>
                    <a:pt x="206822" y="1082517"/>
                  </a:lnTo>
                  <a:lnTo>
                    <a:pt x="248611" y="1097032"/>
                  </a:lnTo>
                  <a:lnTo>
                    <a:pt x="292682" y="1106037"/>
                  </a:lnTo>
                  <a:lnTo>
                    <a:pt x="338632" y="1109129"/>
                  </a:lnTo>
                  <a:lnTo>
                    <a:pt x="3729685" y="1109129"/>
                  </a:lnTo>
                  <a:lnTo>
                    <a:pt x="3775618" y="1106037"/>
                  </a:lnTo>
                  <a:lnTo>
                    <a:pt x="3819676" y="1097032"/>
                  </a:lnTo>
                  <a:lnTo>
                    <a:pt x="3861455" y="1082517"/>
                  </a:lnTo>
                  <a:lnTo>
                    <a:pt x="3900551" y="1062894"/>
                  </a:lnTo>
                  <a:lnTo>
                    <a:pt x="3936561" y="1038569"/>
                  </a:lnTo>
                  <a:lnTo>
                    <a:pt x="3969080" y="1009943"/>
                  </a:lnTo>
                  <a:lnTo>
                    <a:pt x="3997704" y="977421"/>
                  </a:lnTo>
                  <a:lnTo>
                    <a:pt x="4022029" y="941406"/>
                  </a:lnTo>
                  <a:lnTo>
                    <a:pt x="4041652" y="902301"/>
                  </a:lnTo>
                  <a:lnTo>
                    <a:pt x="4056169" y="860510"/>
                  </a:lnTo>
                  <a:lnTo>
                    <a:pt x="4065175" y="816436"/>
                  </a:lnTo>
                  <a:lnTo>
                    <a:pt x="4068267" y="770483"/>
                  </a:lnTo>
                  <a:lnTo>
                    <a:pt x="4068267" y="338582"/>
                  </a:lnTo>
                  <a:lnTo>
                    <a:pt x="4065175" y="292648"/>
                  </a:lnTo>
                  <a:lnTo>
                    <a:pt x="4056169" y="248590"/>
                  </a:lnTo>
                  <a:lnTo>
                    <a:pt x="4041652" y="206811"/>
                  </a:lnTo>
                  <a:lnTo>
                    <a:pt x="4022029" y="167715"/>
                  </a:lnTo>
                  <a:lnTo>
                    <a:pt x="3997704" y="131705"/>
                  </a:lnTo>
                  <a:lnTo>
                    <a:pt x="3969080" y="99187"/>
                  </a:lnTo>
                  <a:lnTo>
                    <a:pt x="3936561" y="70562"/>
                  </a:lnTo>
                  <a:lnTo>
                    <a:pt x="3900551" y="46237"/>
                  </a:lnTo>
                  <a:lnTo>
                    <a:pt x="3861455" y="26614"/>
                  </a:lnTo>
                  <a:lnTo>
                    <a:pt x="3819676" y="12097"/>
                  </a:lnTo>
                  <a:lnTo>
                    <a:pt x="3775618" y="3091"/>
                  </a:lnTo>
                  <a:lnTo>
                    <a:pt x="3729685" y="0"/>
                  </a:lnTo>
                  <a:close/>
                </a:path>
              </a:pathLst>
            </a:custGeom>
            <a:solidFill>
              <a:srgbClr val="F6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0075" y="3494659"/>
              <a:ext cx="4068445" cy="1109345"/>
            </a:xfrm>
            <a:custGeom>
              <a:avLst/>
              <a:gdLst/>
              <a:ahLst/>
              <a:cxnLst/>
              <a:rect l="l" t="t" r="r" b="b"/>
              <a:pathLst>
                <a:path w="4068445" h="1109345">
                  <a:moveTo>
                    <a:pt x="0" y="338582"/>
                  </a:moveTo>
                  <a:lnTo>
                    <a:pt x="3091" y="292648"/>
                  </a:lnTo>
                  <a:lnTo>
                    <a:pt x="12096" y="248590"/>
                  </a:lnTo>
                  <a:lnTo>
                    <a:pt x="26611" y="206811"/>
                  </a:lnTo>
                  <a:lnTo>
                    <a:pt x="46233" y="167715"/>
                  </a:lnTo>
                  <a:lnTo>
                    <a:pt x="70558" y="131705"/>
                  </a:lnTo>
                  <a:lnTo>
                    <a:pt x="99183" y="99187"/>
                  </a:lnTo>
                  <a:lnTo>
                    <a:pt x="131705" y="70562"/>
                  </a:lnTo>
                  <a:lnTo>
                    <a:pt x="167719" y="46237"/>
                  </a:lnTo>
                  <a:lnTo>
                    <a:pt x="206822" y="26614"/>
                  </a:lnTo>
                  <a:lnTo>
                    <a:pt x="248611" y="12097"/>
                  </a:lnTo>
                  <a:lnTo>
                    <a:pt x="292682" y="3091"/>
                  </a:lnTo>
                  <a:lnTo>
                    <a:pt x="338632" y="0"/>
                  </a:lnTo>
                  <a:lnTo>
                    <a:pt x="3729685" y="0"/>
                  </a:lnTo>
                  <a:lnTo>
                    <a:pt x="3775618" y="3091"/>
                  </a:lnTo>
                  <a:lnTo>
                    <a:pt x="3819676" y="12097"/>
                  </a:lnTo>
                  <a:lnTo>
                    <a:pt x="3861455" y="26614"/>
                  </a:lnTo>
                  <a:lnTo>
                    <a:pt x="3900551" y="46237"/>
                  </a:lnTo>
                  <a:lnTo>
                    <a:pt x="3936561" y="70562"/>
                  </a:lnTo>
                  <a:lnTo>
                    <a:pt x="3969080" y="99187"/>
                  </a:lnTo>
                  <a:lnTo>
                    <a:pt x="3997704" y="131705"/>
                  </a:lnTo>
                  <a:lnTo>
                    <a:pt x="4022029" y="167715"/>
                  </a:lnTo>
                  <a:lnTo>
                    <a:pt x="4041652" y="206811"/>
                  </a:lnTo>
                  <a:lnTo>
                    <a:pt x="4056169" y="248590"/>
                  </a:lnTo>
                  <a:lnTo>
                    <a:pt x="4065175" y="292648"/>
                  </a:lnTo>
                  <a:lnTo>
                    <a:pt x="4068267" y="338582"/>
                  </a:lnTo>
                  <a:lnTo>
                    <a:pt x="4068267" y="770483"/>
                  </a:lnTo>
                  <a:lnTo>
                    <a:pt x="4065175" y="816436"/>
                  </a:lnTo>
                  <a:lnTo>
                    <a:pt x="4056169" y="860510"/>
                  </a:lnTo>
                  <a:lnTo>
                    <a:pt x="4041652" y="902301"/>
                  </a:lnTo>
                  <a:lnTo>
                    <a:pt x="4022029" y="941406"/>
                  </a:lnTo>
                  <a:lnTo>
                    <a:pt x="3997704" y="977421"/>
                  </a:lnTo>
                  <a:lnTo>
                    <a:pt x="3969080" y="1009943"/>
                  </a:lnTo>
                  <a:lnTo>
                    <a:pt x="3936561" y="1038569"/>
                  </a:lnTo>
                  <a:lnTo>
                    <a:pt x="3900551" y="1062894"/>
                  </a:lnTo>
                  <a:lnTo>
                    <a:pt x="3861455" y="1082517"/>
                  </a:lnTo>
                  <a:lnTo>
                    <a:pt x="3819676" y="1097032"/>
                  </a:lnTo>
                  <a:lnTo>
                    <a:pt x="3775618" y="1106037"/>
                  </a:lnTo>
                  <a:lnTo>
                    <a:pt x="3729685" y="1109129"/>
                  </a:lnTo>
                  <a:lnTo>
                    <a:pt x="338632" y="1109129"/>
                  </a:lnTo>
                  <a:lnTo>
                    <a:pt x="292682" y="1106037"/>
                  </a:lnTo>
                  <a:lnTo>
                    <a:pt x="248611" y="1097032"/>
                  </a:lnTo>
                  <a:lnTo>
                    <a:pt x="206822" y="1082517"/>
                  </a:lnTo>
                  <a:lnTo>
                    <a:pt x="167719" y="1062894"/>
                  </a:lnTo>
                  <a:lnTo>
                    <a:pt x="131705" y="1038569"/>
                  </a:lnTo>
                  <a:lnTo>
                    <a:pt x="99183" y="1009943"/>
                  </a:lnTo>
                  <a:lnTo>
                    <a:pt x="70558" y="977421"/>
                  </a:lnTo>
                  <a:lnTo>
                    <a:pt x="46233" y="941406"/>
                  </a:lnTo>
                  <a:lnTo>
                    <a:pt x="26611" y="902301"/>
                  </a:lnTo>
                  <a:lnTo>
                    <a:pt x="12096" y="860510"/>
                  </a:lnTo>
                  <a:lnTo>
                    <a:pt x="3091" y="816436"/>
                  </a:lnTo>
                  <a:lnTo>
                    <a:pt x="0" y="770483"/>
                  </a:lnTo>
                  <a:lnTo>
                    <a:pt x="0" y="338582"/>
                  </a:lnTo>
                  <a:close/>
                </a:path>
              </a:pathLst>
            </a:custGeom>
            <a:ln w="5291">
              <a:solidFill>
                <a:srgbClr val="888F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98068" y="3550361"/>
            <a:ext cx="2873375" cy="978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2540">
              <a:lnSpc>
                <a:spcPct val="113700"/>
              </a:lnSpc>
              <a:spcBef>
                <a:spcPts val="95"/>
              </a:spcBef>
            </a:pPr>
            <a:r>
              <a:rPr dirty="0" sz="1100" spc="-225">
                <a:solidFill>
                  <a:srgbClr val="1F1F34"/>
                </a:solidFill>
                <a:latin typeface="Verdana"/>
                <a:cs typeface="Verdana"/>
              </a:rPr>
              <a:t>I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’m</a:t>
            </a:r>
            <a:r>
              <a:rPr dirty="0" sz="1100" spc="-6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20" b="1" i="1">
                <a:solidFill>
                  <a:srgbClr val="04AD67"/>
                </a:solidFill>
                <a:latin typeface="Verdana"/>
                <a:cs typeface="Verdana"/>
              </a:rPr>
              <a:t>profoundly</a:t>
            </a:r>
            <a:r>
              <a:rPr dirty="0" sz="1100" spc="-75" b="1" i="1">
                <a:solidFill>
                  <a:srgbClr val="04AD67"/>
                </a:solidFill>
                <a:latin typeface="Verdana"/>
                <a:cs typeface="Verdana"/>
              </a:rPr>
              <a:t> </a:t>
            </a:r>
            <a:r>
              <a:rPr dirty="0" sz="1100" spc="-140" b="1" i="1">
                <a:solidFill>
                  <a:srgbClr val="0303FF"/>
                </a:solidFill>
                <a:latin typeface="Verdana"/>
                <a:cs typeface="Verdana"/>
              </a:rPr>
              <a:t>worried</a:t>
            </a:r>
            <a:r>
              <a:rPr dirty="0" sz="1100" spc="-95" b="1" i="1">
                <a:solidFill>
                  <a:srgbClr val="0303FF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F1F34"/>
                </a:solidFill>
                <a:latin typeface="Verdana"/>
                <a:cs typeface="Verdana"/>
              </a:rPr>
              <a:t>that</a:t>
            </a:r>
            <a:r>
              <a:rPr dirty="0" sz="1100" spc="-7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F1F34"/>
                </a:solidFill>
                <a:latin typeface="Verdana"/>
                <a:cs typeface="Verdana"/>
              </a:rPr>
              <a:t>the</a:t>
            </a:r>
            <a:r>
              <a:rPr dirty="0" sz="1100" spc="-7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14" b="1" i="1">
                <a:solidFill>
                  <a:srgbClr val="C505C5"/>
                </a:solidFill>
                <a:latin typeface="Verdana"/>
                <a:cs typeface="Verdana"/>
              </a:rPr>
              <a:t>drive</a:t>
            </a:r>
            <a:r>
              <a:rPr dirty="0" sz="1100" spc="-85" b="1" i="1">
                <a:solidFill>
                  <a:srgbClr val="C505C5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F1F34"/>
                </a:solidFill>
                <a:latin typeface="Verdana"/>
                <a:cs typeface="Verdana"/>
              </a:rPr>
              <a:t>to </a:t>
            </a:r>
            <a:r>
              <a:rPr dirty="0" sz="1100" spc="-135" b="1" i="1">
                <a:solidFill>
                  <a:srgbClr val="01BCBC"/>
                </a:solidFill>
                <a:latin typeface="Verdana"/>
                <a:cs typeface="Verdana"/>
              </a:rPr>
              <a:t>immunize</a:t>
            </a:r>
            <a:r>
              <a:rPr dirty="0" sz="1100" spc="-55" b="1" i="1">
                <a:solidFill>
                  <a:srgbClr val="01BCBC"/>
                </a:solidFill>
                <a:latin typeface="Verdana"/>
                <a:cs typeface="Verdana"/>
              </a:rPr>
              <a:t> </a:t>
            </a:r>
            <a:r>
              <a:rPr dirty="0" sz="1100" spc="-40">
                <a:solidFill>
                  <a:srgbClr val="1F1F34"/>
                </a:solidFill>
                <a:latin typeface="Verdana"/>
                <a:cs typeface="Verdana"/>
              </a:rPr>
              <a:t>these</a:t>
            </a:r>
            <a:r>
              <a:rPr dirty="0" sz="11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25" b="1" i="1">
                <a:solidFill>
                  <a:srgbClr val="A8C404"/>
                </a:solidFill>
                <a:latin typeface="Verdana"/>
                <a:cs typeface="Verdana"/>
              </a:rPr>
              <a:t>kids</a:t>
            </a:r>
            <a:r>
              <a:rPr dirty="0" sz="1100" spc="-70" b="1" i="1">
                <a:solidFill>
                  <a:srgbClr val="A8C404"/>
                </a:solidFill>
                <a:latin typeface="Verdana"/>
                <a:cs typeface="Verdana"/>
              </a:rPr>
              <a:t> </a:t>
            </a:r>
            <a:r>
              <a:rPr dirty="0" sz="1100" spc="-125">
                <a:solidFill>
                  <a:srgbClr val="1F1F34"/>
                </a:solidFill>
                <a:latin typeface="Verdana"/>
                <a:cs typeface="Verdana"/>
              </a:rPr>
              <a:t>is</a:t>
            </a:r>
            <a:r>
              <a:rPr dirty="0" sz="1100" spc="-8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F1F34"/>
                </a:solidFill>
                <a:latin typeface="Verdana"/>
                <a:cs typeface="Verdana"/>
              </a:rPr>
              <a:t>nothing</a:t>
            </a:r>
            <a:r>
              <a:rPr dirty="0" sz="1100" spc="-7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40" b="1" i="1">
                <a:solidFill>
                  <a:srgbClr val="E32B2B"/>
                </a:solidFill>
                <a:latin typeface="Verdana"/>
                <a:cs typeface="Verdana"/>
              </a:rPr>
              <a:t>less</a:t>
            </a:r>
            <a:r>
              <a:rPr dirty="0" sz="1100" spc="-70" b="1" i="1">
                <a:solidFill>
                  <a:srgbClr val="E32B2B"/>
                </a:solidFill>
                <a:latin typeface="Verdana"/>
                <a:cs typeface="Verdana"/>
              </a:rPr>
              <a:t> </a:t>
            </a:r>
            <a:r>
              <a:rPr dirty="0" sz="1100" spc="-30">
                <a:solidFill>
                  <a:srgbClr val="1F1F34"/>
                </a:solidFill>
                <a:latin typeface="Verdana"/>
                <a:cs typeface="Verdana"/>
              </a:rPr>
              <a:t>than</a:t>
            </a:r>
            <a:r>
              <a:rPr dirty="0" sz="1100" spc="-8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35">
                <a:solidFill>
                  <a:srgbClr val="1F1F34"/>
                </a:solidFill>
                <a:latin typeface="Verdana"/>
                <a:cs typeface="Verdana"/>
              </a:rPr>
              <a:t>a </a:t>
            </a:r>
            <a:r>
              <a:rPr dirty="0" sz="1100" spc="-145" b="1" i="1">
                <a:solidFill>
                  <a:srgbClr val="6F2F9F"/>
                </a:solidFill>
                <a:latin typeface="Verdana"/>
                <a:cs typeface="Verdana"/>
              </a:rPr>
              <a:t>nightmarish</a:t>
            </a:r>
            <a:r>
              <a:rPr dirty="0" sz="1100" spc="-25" b="1" i="1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dirty="0" sz="1100" spc="-45" i="1">
                <a:latin typeface="Verdana"/>
                <a:cs typeface="Verdana"/>
              </a:rPr>
              <a:t>experiment</a:t>
            </a:r>
            <a:r>
              <a:rPr dirty="0" sz="1100" spc="-75" i="1">
                <a:latin typeface="Verdana"/>
                <a:cs typeface="Verdana"/>
              </a:rPr>
              <a:t> </a:t>
            </a:r>
            <a:r>
              <a:rPr dirty="0" sz="1100" spc="-60">
                <a:solidFill>
                  <a:srgbClr val="1F1F34"/>
                </a:solidFill>
                <a:latin typeface="Verdana"/>
                <a:cs typeface="Verdana"/>
              </a:rPr>
              <a:t>with</a:t>
            </a:r>
            <a:r>
              <a:rPr dirty="0" sz="1100" spc="-4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" b="1" i="1">
                <a:solidFill>
                  <a:srgbClr val="943735"/>
                </a:solidFill>
                <a:latin typeface="Verdana"/>
                <a:cs typeface="Verdana"/>
              </a:rPr>
              <a:t>unforeseen </a:t>
            </a:r>
            <a:r>
              <a:rPr dirty="0" sz="1100" spc="-120" b="1" i="1">
                <a:solidFill>
                  <a:srgbClr val="0484BA"/>
                </a:solidFill>
                <a:latin typeface="Verdana"/>
                <a:cs typeface="Verdana"/>
              </a:rPr>
              <a:t>repercussion</a:t>
            </a:r>
            <a:r>
              <a:rPr dirty="0" sz="1100" spc="-95" b="1" i="1">
                <a:solidFill>
                  <a:srgbClr val="0484BA"/>
                </a:solidFill>
                <a:latin typeface="Verdana"/>
                <a:cs typeface="Verdana"/>
              </a:rPr>
              <a:t> 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.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”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1F1F34"/>
                </a:solidFill>
                <a:latin typeface="Verdana"/>
                <a:cs typeface="Verdana"/>
              </a:rPr>
              <a:t>—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30">
                <a:solidFill>
                  <a:srgbClr val="1F1F34"/>
                </a:solidFill>
                <a:latin typeface="Verdana"/>
                <a:cs typeface="Verdana"/>
              </a:rPr>
              <a:t>Rep.</a:t>
            </a:r>
            <a:r>
              <a:rPr dirty="0" sz="1100" spc="-12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35">
                <a:solidFill>
                  <a:srgbClr val="1F1F34"/>
                </a:solidFill>
                <a:latin typeface="Verdana"/>
                <a:cs typeface="Verdana"/>
              </a:rPr>
              <a:t>Louie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1F1F34"/>
                </a:solidFill>
                <a:latin typeface="Verdana"/>
                <a:cs typeface="Verdana"/>
              </a:rPr>
              <a:t>Gohmert</a:t>
            </a:r>
            <a:r>
              <a:rPr dirty="0" sz="1100" spc="-9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(</a:t>
            </a:r>
            <a:r>
              <a:rPr dirty="0" sz="1100" spc="-10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R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50">
                <a:solidFill>
                  <a:srgbClr val="1F1F34"/>
                </a:solidFill>
                <a:latin typeface="Verdana"/>
                <a:cs typeface="Verdana"/>
              </a:rPr>
              <a:t>- </a:t>
            </a:r>
            <a:r>
              <a:rPr dirty="0" sz="1100" spc="-85">
                <a:solidFill>
                  <a:srgbClr val="1F1F34"/>
                </a:solidFill>
                <a:latin typeface="Verdana"/>
                <a:cs typeface="Verdana"/>
              </a:rPr>
              <a:t>Texas</a:t>
            </a:r>
            <a:r>
              <a:rPr dirty="0" sz="1100" spc="-12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95">
                <a:solidFill>
                  <a:srgbClr val="1F1F34"/>
                </a:solidFill>
                <a:latin typeface="Verdana"/>
                <a:cs typeface="Verdana"/>
              </a:rPr>
              <a:t>)</a:t>
            </a:r>
            <a:r>
              <a:rPr dirty="0" sz="1100" spc="-105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14">
                <a:solidFill>
                  <a:srgbClr val="1F1F34"/>
                </a:solidFill>
                <a:latin typeface="Verdana"/>
                <a:cs typeface="Verdana"/>
              </a:rPr>
              <a:t>#</a:t>
            </a:r>
            <a:r>
              <a:rPr dirty="0" sz="1100" spc="-100">
                <a:solidFill>
                  <a:srgbClr val="1F1F34"/>
                </a:solidFill>
                <a:latin typeface="Verdana"/>
                <a:cs typeface="Verdana"/>
              </a:rPr>
              <a:t> </a:t>
            </a:r>
            <a:r>
              <a:rPr dirty="0" sz="1100" spc="-10">
                <a:solidFill>
                  <a:srgbClr val="1F1F34"/>
                </a:solidFill>
                <a:latin typeface="Verdana"/>
                <a:cs typeface="Verdana"/>
              </a:rPr>
              <a:t>TheDefender."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8851" y="2642997"/>
            <a:ext cx="37147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10" b="1" i="1">
                <a:solidFill>
                  <a:srgbClr val="37364D"/>
                </a:solidFill>
                <a:latin typeface="Verdana"/>
                <a:cs typeface="Verdana"/>
              </a:rPr>
              <a:t>word2vec</a:t>
            </a:r>
            <a:r>
              <a:rPr dirty="0" sz="105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75" b="1" i="1">
                <a:solidFill>
                  <a:srgbClr val="37364D"/>
                </a:solidFill>
                <a:latin typeface="Verdana"/>
                <a:cs typeface="Verdana"/>
              </a:rPr>
              <a:t>and</a:t>
            </a:r>
            <a:r>
              <a:rPr dirty="0" sz="1050" spc="-20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75" b="1" i="1">
                <a:solidFill>
                  <a:srgbClr val="37364D"/>
                </a:solidFill>
                <a:latin typeface="Verdana"/>
                <a:cs typeface="Verdana"/>
              </a:rPr>
              <a:t>SpaCy</a:t>
            </a:r>
            <a:r>
              <a:rPr dirty="0" sz="1050" spc="-25" b="1" i="1">
                <a:solidFill>
                  <a:srgbClr val="37364D"/>
                </a:solidFill>
                <a:latin typeface="Verdana"/>
                <a:cs typeface="Verdana"/>
              </a:rPr>
              <a:t> </a:t>
            </a:r>
            <a:r>
              <a:rPr dirty="0" sz="1050" spc="-105" b="1" i="1">
                <a:solidFill>
                  <a:srgbClr val="37364D"/>
                </a:solidFill>
                <a:latin typeface="Verdana"/>
                <a:cs typeface="Verdana"/>
              </a:rPr>
              <a:t>(GoogleNews-</a:t>
            </a:r>
            <a:r>
              <a:rPr dirty="0" sz="1050" spc="-110" b="1" i="1">
                <a:solidFill>
                  <a:srgbClr val="37364D"/>
                </a:solidFill>
                <a:latin typeface="Verdana"/>
                <a:cs typeface="Verdana"/>
              </a:rPr>
              <a:t>vectors-</a:t>
            </a:r>
            <a:r>
              <a:rPr dirty="0" sz="1050" spc="-100" b="1" i="1">
                <a:solidFill>
                  <a:srgbClr val="37364D"/>
                </a:solidFill>
                <a:latin typeface="Verdana"/>
                <a:cs typeface="Verdana"/>
              </a:rPr>
              <a:t>negative300)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930263" y="2077720"/>
            <a:ext cx="0" cy="488315"/>
          </a:xfrm>
          <a:custGeom>
            <a:avLst/>
            <a:gdLst/>
            <a:ahLst/>
            <a:cxnLst/>
            <a:rect l="l" t="t" r="r" b="b"/>
            <a:pathLst>
              <a:path w="0" h="488314">
                <a:moveTo>
                  <a:pt x="0" y="0"/>
                </a:moveTo>
                <a:lnTo>
                  <a:pt x="0" y="488061"/>
                </a:lnTo>
              </a:path>
            </a:pathLst>
          </a:custGeom>
          <a:ln w="28575">
            <a:solidFill>
              <a:srgbClr val="888F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190495" y="2854451"/>
            <a:ext cx="85725" cy="600075"/>
          </a:xfrm>
          <a:custGeom>
            <a:avLst/>
            <a:gdLst/>
            <a:ahLst/>
            <a:cxnLst/>
            <a:rect l="l" t="t" r="r" b="b"/>
            <a:pathLst>
              <a:path w="85725" h="600075">
                <a:moveTo>
                  <a:pt x="28575" y="513969"/>
                </a:moveTo>
                <a:lnTo>
                  <a:pt x="0" y="513969"/>
                </a:lnTo>
                <a:lnTo>
                  <a:pt x="42926" y="599694"/>
                </a:lnTo>
                <a:lnTo>
                  <a:pt x="78560" y="528320"/>
                </a:lnTo>
                <a:lnTo>
                  <a:pt x="28575" y="528320"/>
                </a:lnTo>
                <a:lnTo>
                  <a:pt x="28575" y="513969"/>
                </a:lnTo>
                <a:close/>
              </a:path>
              <a:path w="85725" h="600075">
                <a:moveTo>
                  <a:pt x="57150" y="0"/>
                </a:moveTo>
                <a:lnTo>
                  <a:pt x="28575" y="0"/>
                </a:lnTo>
                <a:lnTo>
                  <a:pt x="28575" y="528320"/>
                </a:lnTo>
                <a:lnTo>
                  <a:pt x="57150" y="528320"/>
                </a:lnTo>
                <a:lnTo>
                  <a:pt x="57150" y="0"/>
                </a:lnTo>
                <a:close/>
              </a:path>
              <a:path w="85725" h="600075">
                <a:moveTo>
                  <a:pt x="85725" y="513969"/>
                </a:moveTo>
                <a:lnTo>
                  <a:pt x="57150" y="513969"/>
                </a:lnTo>
                <a:lnTo>
                  <a:pt x="57150" y="528320"/>
                </a:lnTo>
                <a:lnTo>
                  <a:pt x="78560" y="528320"/>
                </a:lnTo>
                <a:lnTo>
                  <a:pt x="85725" y="513969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6887336" y="2854451"/>
            <a:ext cx="85725" cy="619760"/>
          </a:xfrm>
          <a:custGeom>
            <a:avLst/>
            <a:gdLst/>
            <a:ahLst/>
            <a:cxnLst/>
            <a:rect l="l" t="t" r="r" b="b"/>
            <a:pathLst>
              <a:path w="85725" h="619760">
                <a:moveTo>
                  <a:pt x="28575" y="533654"/>
                </a:moveTo>
                <a:lnTo>
                  <a:pt x="0" y="533654"/>
                </a:lnTo>
                <a:lnTo>
                  <a:pt x="42926" y="619379"/>
                </a:lnTo>
                <a:lnTo>
                  <a:pt x="78623" y="547878"/>
                </a:lnTo>
                <a:lnTo>
                  <a:pt x="28575" y="547878"/>
                </a:lnTo>
                <a:lnTo>
                  <a:pt x="28575" y="533654"/>
                </a:lnTo>
                <a:close/>
              </a:path>
              <a:path w="85725" h="619760">
                <a:moveTo>
                  <a:pt x="57150" y="0"/>
                </a:moveTo>
                <a:lnTo>
                  <a:pt x="28575" y="0"/>
                </a:lnTo>
                <a:lnTo>
                  <a:pt x="28575" y="547878"/>
                </a:lnTo>
                <a:lnTo>
                  <a:pt x="57150" y="547878"/>
                </a:lnTo>
                <a:lnTo>
                  <a:pt x="57150" y="0"/>
                </a:lnTo>
                <a:close/>
              </a:path>
              <a:path w="85725" h="619760">
                <a:moveTo>
                  <a:pt x="85725" y="533654"/>
                </a:moveTo>
                <a:lnTo>
                  <a:pt x="57150" y="533654"/>
                </a:lnTo>
                <a:lnTo>
                  <a:pt x="57150" y="547878"/>
                </a:lnTo>
                <a:lnTo>
                  <a:pt x="78623" y="547878"/>
                </a:lnTo>
                <a:lnTo>
                  <a:pt x="85725" y="533654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529831" y="638048"/>
            <a:ext cx="770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0" i="1">
                <a:latin typeface="Verdana"/>
                <a:cs typeface="Verdana"/>
              </a:rPr>
              <a:t>Spanish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572000" y="707644"/>
            <a:ext cx="0" cy="4032885"/>
          </a:xfrm>
          <a:custGeom>
            <a:avLst/>
            <a:gdLst/>
            <a:ahLst/>
            <a:cxnLst/>
            <a:rect l="l" t="t" r="r" b="b"/>
            <a:pathLst>
              <a:path w="0" h="4032885">
                <a:moveTo>
                  <a:pt x="0" y="0"/>
                </a:moveTo>
                <a:lnTo>
                  <a:pt x="0" y="4032478"/>
                </a:lnTo>
              </a:path>
            </a:pathLst>
          </a:custGeom>
          <a:ln w="1270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979" y="171703"/>
            <a:ext cx="3891915" cy="6356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105"/>
              </a:spcBef>
            </a:pPr>
            <a:r>
              <a:rPr dirty="0" sz="2000" spc="-40"/>
              <a:t>PAN</a:t>
            </a:r>
            <a:r>
              <a:rPr dirty="0" sz="2000" spc="-80"/>
              <a:t> </a:t>
            </a:r>
            <a:r>
              <a:rPr dirty="0" sz="2000" spc="-160"/>
              <a:t>2024</a:t>
            </a:r>
            <a:r>
              <a:rPr dirty="0" sz="2000" spc="-25"/>
              <a:t> </a:t>
            </a:r>
            <a:r>
              <a:rPr dirty="0" sz="2000" spc="-30"/>
              <a:t>Oppositional</a:t>
            </a:r>
            <a:r>
              <a:rPr dirty="0" sz="2000" spc="-70"/>
              <a:t> </a:t>
            </a:r>
            <a:r>
              <a:rPr dirty="0" sz="2000" spc="-105"/>
              <a:t>Thinking </a:t>
            </a:r>
            <a:r>
              <a:rPr dirty="0" sz="2000" spc="-50"/>
              <a:t>Analysis</a:t>
            </a:r>
            <a:r>
              <a:rPr dirty="0" sz="2000" spc="-55"/>
              <a:t> </a:t>
            </a:r>
            <a:r>
              <a:rPr dirty="0" sz="2000" spc="-130"/>
              <a:t>Tasks</a:t>
            </a:r>
            <a:r>
              <a:rPr dirty="0" sz="2000" spc="-20"/>
              <a:t> </a:t>
            </a:r>
            <a:r>
              <a:rPr dirty="0" sz="2000" spc="-10"/>
              <a:t>Description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599033" y="970279"/>
            <a:ext cx="40106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0">
                <a:latin typeface="Verdana"/>
                <a:cs typeface="Verdana"/>
              </a:rPr>
              <a:t>The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challenge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focuses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on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two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primary</a:t>
            </a:r>
            <a:r>
              <a:rPr dirty="0" sz="1500" spc="-120">
                <a:latin typeface="Verdana"/>
                <a:cs typeface="Verdana"/>
              </a:rPr>
              <a:t> </a:t>
            </a:r>
            <a:r>
              <a:rPr dirty="0" sz="1500" spc="-90">
                <a:latin typeface="Verdana"/>
                <a:cs typeface="Verdana"/>
              </a:rPr>
              <a:t>tasks: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6264" y="1345353"/>
            <a:ext cx="7715884" cy="977265"/>
            <a:chOff x="606264" y="1345353"/>
            <a:chExt cx="7715884" cy="977265"/>
          </a:xfrm>
        </p:grpSpPr>
        <p:sp>
          <p:nvSpPr>
            <p:cNvPr id="5" name="object 5" descr=""/>
            <p:cNvSpPr/>
            <p:nvPr/>
          </p:nvSpPr>
          <p:spPr>
            <a:xfrm>
              <a:off x="611555" y="1350644"/>
              <a:ext cx="7705090" cy="966469"/>
            </a:xfrm>
            <a:custGeom>
              <a:avLst/>
              <a:gdLst/>
              <a:ahLst/>
              <a:cxnLst/>
              <a:rect l="l" t="t" r="r" b="b"/>
              <a:pathLst>
                <a:path w="7705090" h="966469">
                  <a:moveTo>
                    <a:pt x="7331024" y="0"/>
                  </a:moveTo>
                  <a:lnTo>
                    <a:pt x="373887" y="0"/>
                  </a:lnTo>
                  <a:lnTo>
                    <a:pt x="326988" y="2912"/>
                  </a:lnTo>
                  <a:lnTo>
                    <a:pt x="281828" y="11418"/>
                  </a:lnTo>
                  <a:lnTo>
                    <a:pt x="238755" y="25165"/>
                  </a:lnTo>
                  <a:lnTo>
                    <a:pt x="198122" y="43804"/>
                  </a:lnTo>
                  <a:lnTo>
                    <a:pt x="160279" y="66985"/>
                  </a:lnTo>
                  <a:lnTo>
                    <a:pt x="125575" y="94357"/>
                  </a:lnTo>
                  <a:lnTo>
                    <a:pt x="94361" y="125570"/>
                  </a:lnTo>
                  <a:lnTo>
                    <a:pt x="66989" y="160273"/>
                  </a:lnTo>
                  <a:lnTo>
                    <a:pt x="43807" y="198117"/>
                  </a:lnTo>
                  <a:lnTo>
                    <a:pt x="25167" y="238750"/>
                  </a:lnTo>
                  <a:lnTo>
                    <a:pt x="11419" y="281823"/>
                  </a:lnTo>
                  <a:lnTo>
                    <a:pt x="2913" y="326986"/>
                  </a:lnTo>
                  <a:lnTo>
                    <a:pt x="0" y="373888"/>
                  </a:lnTo>
                  <a:lnTo>
                    <a:pt x="0" y="592454"/>
                  </a:lnTo>
                  <a:lnTo>
                    <a:pt x="2913" y="639356"/>
                  </a:lnTo>
                  <a:lnTo>
                    <a:pt x="11419" y="684519"/>
                  </a:lnTo>
                  <a:lnTo>
                    <a:pt x="25167" y="727592"/>
                  </a:lnTo>
                  <a:lnTo>
                    <a:pt x="43807" y="768225"/>
                  </a:lnTo>
                  <a:lnTo>
                    <a:pt x="66989" y="806069"/>
                  </a:lnTo>
                  <a:lnTo>
                    <a:pt x="94361" y="840772"/>
                  </a:lnTo>
                  <a:lnTo>
                    <a:pt x="125575" y="871985"/>
                  </a:lnTo>
                  <a:lnTo>
                    <a:pt x="160279" y="899357"/>
                  </a:lnTo>
                  <a:lnTo>
                    <a:pt x="198122" y="922538"/>
                  </a:lnTo>
                  <a:lnTo>
                    <a:pt x="238755" y="941177"/>
                  </a:lnTo>
                  <a:lnTo>
                    <a:pt x="281828" y="954924"/>
                  </a:lnTo>
                  <a:lnTo>
                    <a:pt x="326988" y="963430"/>
                  </a:lnTo>
                  <a:lnTo>
                    <a:pt x="373887" y="966342"/>
                  </a:lnTo>
                  <a:lnTo>
                    <a:pt x="7331024" y="966342"/>
                  </a:lnTo>
                  <a:lnTo>
                    <a:pt x="7377925" y="963430"/>
                  </a:lnTo>
                  <a:lnTo>
                    <a:pt x="7423088" y="954924"/>
                  </a:lnTo>
                  <a:lnTo>
                    <a:pt x="7466161" y="941177"/>
                  </a:lnTo>
                  <a:lnTo>
                    <a:pt x="7506794" y="922538"/>
                  </a:lnTo>
                  <a:lnTo>
                    <a:pt x="7544638" y="899357"/>
                  </a:lnTo>
                  <a:lnTo>
                    <a:pt x="7579341" y="871985"/>
                  </a:lnTo>
                  <a:lnTo>
                    <a:pt x="7610554" y="840772"/>
                  </a:lnTo>
                  <a:lnTo>
                    <a:pt x="7637926" y="806069"/>
                  </a:lnTo>
                  <a:lnTo>
                    <a:pt x="7661107" y="768225"/>
                  </a:lnTo>
                  <a:lnTo>
                    <a:pt x="7679746" y="727592"/>
                  </a:lnTo>
                  <a:lnTo>
                    <a:pt x="7693493" y="684519"/>
                  </a:lnTo>
                  <a:lnTo>
                    <a:pt x="7701999" y="639356"/>
                  </a:lnTo>
                  <a:lnTo>
                    <a:pt x="7704912" y="592454"/>
                  </a:lnTo>
                  <a:lnTo>
                    <a:pt x="7704912" y="373888"/>
                  </a:lnTo>
                  <a:lnTo>
                    <a:pt x="7701999" y="326986"/>
                  </a:lnTo>
                  <a:lnTo>
                    <a:pt x="7693493" y="281823"/>
                  </a:lnTo>
                  <a:lnTo>
                    <a:pt x="7679746" y="238750"/>
                  </a:lnTo>
                  <a:lnTo>
                    <a:pt x="7661107" y="198117"/>
                  </a:lnTo>
                  <a:lnTo>
                    <a:pt x="7637926" y="160273"/>
                  </a:lnTo>
                  <a:lnTo>
                    <a:pt x="7610554" y="125570"/>
                  </a:lnTo>
                  <a:lnTo>
                    <a:pt x="7579341" y="94357"/>
                  </a:lnTo>
                  <a:lnTo>
                    <a:pt x="7544638" y="66985"/>
                  </a:lnTo>
                  <a:lnTo>
                    <a:pt x="7506794" y="43804"/>
                  </a:lnTo>
                  <a:lnTo>
                    <a:pt x="7466161" y="25165"/>
                  </a:lnTo>
                  <a:lnTo>
                    <a:pt x="7423088" y="11418"/>
                  </a:lnTo>
                  <a:lnTo>
                    <a:pt x="7377925" y="2912"/>
                  </a:lnTo>
                  <a:lnTo>
                    <a:pt x="7331024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1555" y="1350644"/>
              <a:ext cx="7705090" cy="966469"/>
            </a:xfrm>
            <a:custGeom>
              <a:avLst/>
              <a:gdLst/>
              <a:ahLst/>
              <a:cxnLst/>
              <a:rect l="l" t="t" r="r" b="b"/>
              <a:pathLst>
                <a:path w="7705090" h="966469">
                  <a:moveTo>
                    <a:pt x="0" y="373888"/>
                  </a:moveTo>
                  <a:lnTo>
                    <a:pt x="2913" y="326986"/>
                  </a:lnTo>
                  <a:lnTo>
                    <a:pt x="11419" y="281823"/>
                  </a:lnTo>
                  <a:lnTo>
                    <a:pt x="25167" y="238750"/>
                  </a:lnTo>
                  <a:lnTo>
                    <a:pt x="43807" y="198117"/>
                  </a:lnTo>
                  <a:lnTo>
                    <a:pt x="66989" y="160273"/>
                  </a:lnTo>
                  <a:lnTo>
                    <a:pt x="94361" y="125570"/>
                  </a:lnTo>
                  <a:lnTo>
                    <a:pt x="125575" y="94357"/>
                  </a:lnTo>
                  <a:lnTo>
                    <a:pt x="160279" y="66985"/>
                  </a:lnTo>
                  <a:lnTo>
                    <a:pt x="198122" y="43804"/>
                  </a:lnTo>
                  <a:lnTo>
                    <a:pt x="238755" y="25165"/>
                  </a:lnTo>
                  <a:lnTo>
                    <a:pt x="281828" y="11418"/>
                  </a:lnTo>
                  <a:lnTo>
                    <a:pt x="326988" y="2912"/>
                  </a:lnTo>
                  <a:lnTo>
                    <a:pt x="373887" y="0"/>
                  </a:lnTo>
                  <a:lnTo>
                    <a:pt x="7331024" y="0"/>
                  </a:lnTo>
                  <a:lnTo>
                    <a:pt x="7377925" y="2912"/>
                  </a:lnTo>
                  <a:lnTo>
                    <a:pt x="7423088" y="11418"/>
                  </a:lnTo>
                  <a:lnTo>
                    <a:pt x="7466161" y="25165"/>
                  </a:lnTo>
                  <a:lnTo>
                    <a:pt x="7506794" y="43804"/>
                  </a:lnTo>
                  <a:lnTo>
                    <a:pt x="7544638" y="66985"/>
                  </a:lnTo>
                  <a:lnTo>
                    <a:pt x="7579341" y="94357"/>
                  </a:lnTo>
                  <a:lnTo>
                    <a:pt x="7610554" y="125570"/>
                  </a:lnTo>
                  <a:lnTo>
                    <a:pt x="7637926" y="160273"/>
                  </a:lnTo>
                  <a:lnTo>
                    <a:pt x="7661107" y="198117"/>
                  </a:lnTo>
                  <a:lnTo>
                    <a:pt x="7679746" y="238750"/>
                  </a:lnTo>
                  <a:lnTo>
                    <a:pt x="7693493" y="281823"/>
                  </a:lnTo>
                  <a:lnTo>
                    <a:pt x="7701999" y="326986"/>
                  </a:lnTo>
                  <a:lnTo>
                    <a:pt x="7704912" y="373888"/>
                  </a:lnTo>
                  <a:lnTo>
                    <a:pt x="7704912" y="592454"/>
                  </a:lnTo>
                  <a:lnTo>
                    <a:pt x="7701999" y="639356"/>
                  </a:lnTo>
                  <a:lnTo>
                    <a:pt x="7693493" y="684519"/>
                  </a:lnTo>
                  <a:lnTo>
                    <a:pt x="7679746" y="727592"/>
                  </a:lnTo>
                  <a:lnTo>
                    <a:pt x="7661107" y="768225"/>
                  </a:lnTo>
                  <a:lnTo>
                    <a:pt x="7637926" y="806069"/>
                  </a:lnTo>
                  <a:lnTo>
                    <a:pt x="7610554" y="840772"/>
                  </a:lnTo>
                  <a:lnTo>
                    <a:pt x="7579341" y="871985"/>
                  </a:lnTo>
                  <a:lnTo>
                    <a:pt x="7544638" y="899357"/>
                  </a:lnTo>
                  <a:lnTo>
                    <a:pt x="7506794" y="922538"/>
                  </a:lnTo>
                  <a:lnTo>
                    <a:pt x="7466161" y="941177"/>
                  </a:lnTo>
                  <a:lnTo>
                    <a:pt x="7423088" y="954924"/>
                  </a:lnTo>
                  <a:lnTo>
                    <a:pt x="7377925" y="963430"/>
                  </a:lnTo>
                  <a:lnTo>
                    <a:pt x="7331024" y="966342"/>
                  </a:lnTo>
                  <a:lnTo>
                    <a:pt x="373887" y="966342"/>
                  </a:lnTo>
                  <a:lnTo>
                    <a:pt x="326988" y="963430"/>
                  </a:lnTo>
                  <a:lnTo>
                    <a:pt x="281828" y="954924"/>
                  </a:lnTo>
                  <a:lnTo>
                    <a:pt x="238755" y="941177"/>
                  </a:lnTo>
                  <a:lnTo>
                    <a:pt x="198122" y="922538"/>
                  </a:lnTo>
                  <a:lnTo>
                    <a:pt x="160279" y="899357"/>
                  </a:lnTo>
                  <a:lnTo>
                    <a:pt x="125575" y="871985"/>
                  </a:lnTo>
                  <a:lnTo>
                    <a:pt x="94361" y="840772"/>
                  </a:lnTo>
                  <a:lnTo>
                    <a:pt x="66989" y="806069"/>
                  </a:lnTo>
                  <a:lnTo>
                    <a:pt x="43807" y="768225"/>
                  </a:lnTo>
                  <a:lnTo>
                    <a:pt x="25167" y="727592"/>
                  </a:lnTo>
                  <a:lnTo>
                    <a:pt x="11419" y="684519"/>
                  </a:lnTo>
                  <a:lnTo>
                    <a:pt x="2913" y="639356"/>
                  </a:lnTo>
                  <a:lnTo>
                    <a:pt x="0" y="592454"/>
                  </a:lnTo>
                  <a:lnTo>
                    <a:pt x="0" y="373888"/>
                  </a:lnTo>
                  <a:close/>
                </a:path>
              </a:pathLst>
            </a:custGeom>
            <a:ln w="10583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02867" y="1574673"/>
            <a:ext cx="5261610" cy="4959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5"/>
              </a:spcBef>
            </a:pPr>
            <a:r>
              <a:rPr dirty="0" sz="1600" spc="-110" b="1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Tahoma"/>
                <a:cs typeface="Tahoma"/>
              </a:rPr>
              <a:t>Binary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 Classification:</a:t>
            </a:r>
            <a:endParaRPr sz="1600">
              <a:latin typeface="Tahoma"/>
              <a:cs typeface="Tahoma"/>
            </a:endParaRPr>
          </a:p>
          <a:p>
            <a:pPr marL="228600">
              <a:lnSpc>
                <a:spcPts val="1855"/>
              </a:lnSpc>
            </a:pP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Determine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whether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Conspiratorial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or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06264" y="2472859"/>
            <a:ext cx="7715884" cy="1063625"/>
            <a:chOff x="606264" y="2472859"/>
            <a:chExt cx="7715884" cy="1063625"/>
          </a:xfrm>
        </p:grpSpPr>
        <p:sp>
          <p:nvSpPr>
            <p:cNvPr id="9" name="object 9" descr=""/>
            <p:cNvSpPr/>
            <p:nvPr/>
          </p:nvSpPr>
          <p:spPr>
            <a:xfrm>
              <a:off x="611555" y="2478151"/>
              <a:ext cx="7705090" cy="1053465"/>
            </a:xfrm>
            <a:custGeom>
              <a:avLst/>
              <a:gdLst/>
              <a:ahLst/>
              <a:cxnLst/>
              <a:rect l="l" t="t" r="r" b="b"/>
              <a:pathLst>
                <a:path w="7705090" h="1053464">
                  <a:moveTo>
                    <a:pt x="7368870" y="0"/>
                  </a:moveTo>
                  <a:lnTo>
                    <a:pt x="336029" y="0"/>
                  </a:lnTo>
                  <a:lnTo>
                    <a:pt x="286373" y="3641"/>
                  </a:lnTo>
                  <a:lnTo>
                    <a:pt x="238979" y="14220"/>
                  </a:lnTo>
                  <a:lnTo>
                    <a:pt x="194367" y="31216"/>
                  </a:lnTo>
                  <a:lnTo>
                    <a:pt x="153057" y="54111"/>
                  </a:lnTo>
                  <a:lnTo>
                    <a:pt x="115568" y="82385"/>
                  </a:lnTo>
                  <a:lnTo>
                    <a:pt x="82421" y="115519"/>
                  </a:lnTo>
                  <a:lnTo>
                    <a:pt x="54136" y="152994"/>
                  </a:lnTo>
                  <a:lnTo>
                    <a:pt x="31231" y="194290"/>
                  </a:lnTo>
                  <a:lnTo>
                    <a:pt x="14227" y="238888"/>
                  </a:lnTo>
                  <a:lnTo>
                    <a:pt x="3643" y="286270"/>
                  </a:lnTo>
                  <a:lnTo>
                    <a:pt x="0" y="335915"/>
                  </a:lnTo>
                  <a:lnTo>
                    <a:pt x="0" y="716915"/>
                  </a:lnTo>
                  <a:lnTo>
                    <a:pt x="3643" y="766562"/>
                  </a:lnTo>
                  <a:lnTo>
                    <a:pt x="14227" y="813952"/>
                  </a:lnTo>
                  <a:lnTo>
                    <a:pt x="31231" y="858562"/>
                  </a:lnTo>
                  <a:lnTo>
                    <a:pt x="54136" y="899874"/>
                  </a:lnTo>
                  <a:lnTo>
                    <a:pt x="82421" y="937365"/>
                  </a:lnTo>
                  <a:lnTo>
                    <a:pt x="115568" y="970516"/>
                  </a:lnTo>
                  <a:lnTo>
                    <a:pt x="153057" y="998807"/>
                  </a:lnTo>
                  <a:lnTo>
                    <a:pt x="194367" y="1021717"/>
                  </a:lnTo>
                  <a:lnTo>
                    <a:pt x="238979" y="1038725"/>
                  </a:lnTo>
                  <a:lnTo>
                    <a:pt x="286373" y="1049312"/>
                  </a:lnTo>
                  <a:lnTo>
                    <a:pt x="336029" y="1052957"/>
                  </a:lnTo>
                  <a:lnTo>
                    <a:pt x="7368870" y="1052957"/>
                  </a:lnTo>
                  <a:lnTo>
                    <a:pt x="7418518" y="1049312"/>
                  </a:lnTo>
                  <a:lnTo>
                    <a:pt x="7465907" y="1038725"/>
                  </a:lnTo>
                  <a:lnTo>
                    <a:pt x="7510518" y="1021717"/>
                  </a:lnTo>
                  <a:lnTo>
                    <a:pt x="7551829" y="998807"/>
                  </a:lnTo>
                  <a:lnTo>
                    <a:pt x="7589320" y="970516"/>
                  </a:lnTo>
                  <a:lnTo>
                    <a:pt x="7622471" y="937365"/>
                  </a:lnTo>
                  <a:lnTo>
                    <a:pt x="7650762" y="899874"/>
                  </a:lnTo>
                  <a:lnTo>
                    <a:pt x="7673672" y="858562"/>
                  </a:lnTo>
                  <a:lnTo>
                    <a:pt x="7690680" y="813952"/>
                  </a:lnTo>
                  <a:lnTo>
                    <a:pt x="7701267" y="766562"/>
                  </a:lnTo>
                  <a:lnTo>
                    <a:pt x="7704912" y="716915"/>
                  </a:lnTo>
                  <a:lnTo>
                    <a:pt x="7704912" y="335915"/>
                  </a:lnTo>
                  <a:lnTo>
                    <a:pt x="7701267" y="286270"/>
                  </a:lnTo>
                  <a:lnTo>
                    <a:pt x="7690680" y="238888"/>
                  </a:lnTo>
                  <a:lnTo>
                    <a:pt x="7673672" y="194290"/>
                  </a:lnTo>
                  <a:lnTo>
                    <a:pt x="7650762" y="152994"/>
                  </a:lnTo>
                  <a:lnTo>
                    <a:pt x="7622471" y="115519"/>
                  </a:lnTo>
                  <a:lnTo>
                    <a:pt x="7589320" y="82385"/>
                  </a:lnTo>
                  <a:lnTo>
                    <a:pt x="7551829" y="54111"/>
                  </a:lnTo>
                  <a:lnTo>
                    <a:pt x="7510518" y="31216"/>
                  </a:lnTo>
                  <a:lnTo>
                    <a:pt x="7465907" y="14220"/>
                  </a:lnTo>
                  <a:lnTo>
                    <a:pt x="7418518" y="3641"/>
                  </a:lnTo>
                  <a:lnTo>
                    <a:pt x="736887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1555" y="2478151"/>
              <a:ext cx="7705090" cy="1053465"/>
            </a:xfrm>
            <a:custGeom>
              <a:avLst/>
              <a:gdLst/>
              <a:ahLst/>
              <a:cxnLst/>
              <a:rect l="l" t="t" r="r" b="b"/>
              <a:pathLst>
                <a:path w="7705090" h="1053464">
                  <a:moveTo>
                    <a:pt x="0" y="335915"/>
                  </a:moveTo>
                  <a:lnTo>
                    <a:pt x="3643" y="286270"/>
                  </a:lnTo>
                  <a:lnTo>
                    <a:pt x="14227" y="238888"/>
                  </a:lnTo>
                  <a:lnTo>
                    <a:pt x="31231" y="194290"/>
                  </a:lnTo>
                  <a:lnTo>
                    <a:pt x="54136" y="152994"/>
                  </a:lnTo>
                  <a:lnTo>
                    <a:pt x="82421" y="115519"/>
                  </a:lnTo>
                  <a:lnTo>
                    <a:pt x="115568" y="82385"/>
                  </a:lnTo>
                  <a:lnTo>
                    <a:pt x="153057" y="54111"/>
                  </a:lnTo>
                  <a:lnTo>
                    <a:pt x="194367" y="31216"/>
                  </a:lnTo>
                  <a:lnTo>
                    <a:pt x="238979" y="14220"/>
                  </a:lnTo>
                  <a:lnTo>
                    <a:pt x="286373" y="3641"/>
                  </a:lnTo>
                  <a:lnTo>
                    <a:pt x="336029" y="0"/>
                  </a:lnTo>
                  <a:lnTo>
                    <a:pt x="7368870" y="0"/>
                  </a:lnTo>
                  <a:lnTo>
                    <a:pt x="7418518" y="3641"/>
                  </a:lnTo>
                  <a:lnTo>
                    <a:pt x="7465907" y="14220"/>
                  </a:lnTo>
                  <a:lnTo>
                    <a:pt x="7510518" y="31216"/>
                  </a:lnTo>
                  <a:lnTo>
                    <a:pt x="7551829" y="54111"/>
                  </a:lnTo>
                  <a:lnTo>
                    <a:pt x="7589320" y="82385"/>
                  </a:lnTo>
                  <a:lnTo>
                    <a:pt x="7622471" y="115519"/>
                  </a:lnTo>
                  <a:lnTo>
                    <a:pt x="7650762" y="152994"/>
                  </a:lnTo>
                  <a:lnTo>
                    <a:pt x="7673672" y="194290"/>
                  </a:lnTo>
                  <a:lnTo>
                    <a:pt x="7690680" y="238888"/>
                  </a:lnTo>
                  <a:lnTo>
                    <a:pt x="7701267" y="286270"/>
                  </a:lnTo>
                  <a:lnTo>
                    <a:pt x="7704912" y="335915"/>
                  </a:lnTo>
                  <a:lnTo>
                    <a:pt x="7704912" y="716915"/>
                  </a:lnTo>
                  <a:lnTo>
                    <a:pt x="7701267" y="766562"/>
                  </a:lnTo>
                  <a:lnTo>
                    <a:pt x="7690680" y="813952"/>
                  </a:lnTo>
                  <a:lnTo>
                    <a:pt x="7673672" y="858562"/>
                  </a:lnTo>
                  <a:lnTo>
                    <a:pt x="7650762" y="899874"/>
                  </a:lnTo>
                  <a:lnTo>
                    <a:pt x="7622471" y="937365"/>
                  </a:lnTo>
                  <a:lnTo>
                    <a:pt x="7589320" y="970516"/>
                  </a:lnTo>
                  <a:lnTo>
                    <a:pt x="7551829" y="998807"/>
                  </a:lnTo>
                  <a:lnTo>
                    <a:pt x="7510518" y="1021717"/>
                  </a:lnTo>
                  <a:lnTo>
                    <a:pt x="7465907" y="1038725"/>
                  </a:lnTo>
                  <a:lnTo>
                    <a:pt x="7418518" y="1049312"/>
                  </a:lnTo>
                  <a:lnTo>
                    <a:pt x="7368870" y="1052957"/>
                  </a:lnTo>
                  <a:lnTo>
                    <a:pt x="336029" y="1052957"/>
                  </a:lnTo>
                  <a:lnTo>
                    <a:pt x="286373" y="1049312"/>
                  </a:lnTo>
                  <a:lnTo>
                    <a:pt x="238979" y="1038725"/>
                  </a:lnTo>
                  <a:lnTo>
                    <a:pt x="194367" y="1021717"/>
                  </a:lnTo>
                  <a:lnTo>
                    <a:pt x="153057" y="998807"/>
                  </a:lnTo>
                  <a:lnTo>
                    <a:pt x="115568" y="970516"/>
                  </a:lnTo>
                  <a:lnTo>
                    <a:pt x="82421" y="937365"/>
                  </a:lnTo>
                  <a:lnTo>
                    <a:pt x="54136" y="899874"/>
                  </a:lnTo>
                  <a:lnTo>
                    <a:pt x="31231" y="858562"/>
                  </a:lnTo>
                  <a:lnTo>
                    <a:pt x="14227" y="813952"/>
                  </a:lnTo>
                  <a:lnTo>
                    <a:pt x="3643" y="766562"/>
                  </a:lnTo>
                  <a:lnTo>
                    <a:pt x="0" y="716915"/>
                  </a:lnTo>
                  <a:lnTo>
                    <a:pt x="0" y="335915"/>
                  </a:lnTo>
                  <a:close/>
                </a:path>
              </a:pathLst>
            </a:custGeom>
            <a:ln w="10583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99033" y="2631439"/>
            <a:ext cx="7192645" cy="202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4825">
              <a:lnSpc>
                <a:spcPts val="1855"/>
              </a:lnSpc>
              <a:spcBef>
                <a:spcPts val="95"/>
              </a:spcBef>
            </a:pPr>
            <a:r>
              <a:rPr dirty="0" sz="1600" spc="-110" b="1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r>
              <a:rPr dirty="0" sz="16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Tahoma"/>
                <a:cs typeface="Tahoma"/>
              </a:rPr>
              <a:t>Span-</a:t>
            </a:r>
            <a:r>
              <a:rPr dirty="0" sz="1600" spc="-45" b="1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dirty="0" sz="16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Detection:</a:t>
            </a:r>
            <a:endParaRPr sz="1600">
              <a:latin typeface="Tahoma"/>
              <a:cs typeface="Tahoma"/>
            </a:endParaRPr>
          </a:p>
          <a:p>
            <a:pPr marL="775335">
              <a:lnSpc>
                <a:spcPts val="1855"/>
              </a:lnSpc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elements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oppositional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narratives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texts</a:t>
            </a:r>
            <a:endParaRPr sz="1600">
              <a:latin typeface="Verdana"/>
              <a:cs typeface="Verdana"/>
            </a:endParaRPr>
          </a:p>
          <a:p>
            <a:pPr marL="760095">
              <a:lnSpc>
                <a:spcPct val="100000"/>
              </a:lnSpc>
              <a:spcBef>
                <a:spcPts val="105"/>
              </a:spcBef>
            </a:pP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(AGENT,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FACILITATOR,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VICTIM,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CAMPAIGNER,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OBJECTIVE,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NEGATIVE_EFFECT)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3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500" spc="-55">
                <a:latin typeface="Verdana"/>
                <a:cs typeface="Verdana"/>
              </a:rPr>
              <a:t>Datasets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provided: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900"/>
              </a:spcBef>
              <a:buChar char="•"/>
              <a:tabLst>
                <a:tab pos="175895" algn="l"/>
              </a:tabLst>
            </a:pPr>
            <a:r>
              <a:rPr dirty="0" sz="1500" spc="-145">
                <a:latin typeface="Verdana"/>
                <a:cs typeface="Verdana"/>
              </a:rPr>
              <a:t>5.000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Telegram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comments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in</a:t>
            </a:r>
            <a:r>
              <a:rPr dirty="0" sz="1500" spc="-125">
                <a:latin typeface="Verdana"/>
                <a:cs typeface="Verdana"/>
              </a:rPr>
              <a:t> </a:t>
            </a:r>
            <a:r>
              <a:rPr dirty="0" sz="1500" spc="-105" i="1">
                <a:latin typeface="Verdana"/>
                <a:cs typeface="Verdana"/>
              </a:rPr>
              <a:t>English</a:t>
            </a:r>
            <a:r>
              <a:rPr dirty="0" sz="1500" spc="-110" i="1">
                <a:latin typeface="Verdana"/>
                <a:cs typeface="Verdana"/>
              </a:rPr>
              <a:t> </a:t>
            </a:r>
            <a:r>
              <a:rPr dirty="0" sz="1500" spc="-145">
                <a:latin typeface="Verdana"/>
                <a:cs typeface="Verdana"/>
              </a:rPr>
              <a:t>(4.000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for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training</a:t>
            </a:r>
            <a:r>
              <a:rPr dirty="0" sz="1500" spc="-13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and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45">
                <a:latin typeface="Verdana"/>
                <a:cs typeface="Verdana"/>
              </a:rPr>
              <a:t>1.000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for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testing)</a:t>
            </a:r>
            <a:endParaRPr sz="1500">
              <a:latin typeface="Verdana"/>
              <a:cs typeface="Verdana"/>
            </a:endParaRPr>
          </a:p>
          <a:p>
            <a:pPr marL="175895" indent="-163195">
              <a:lnSpc>
                <a:spcPct val="100000"/>
              </a:lnSpc>
              <a:spcBef>
                <a:spcPts val="900"/>
              </a:spcBef>
              <a:buChar char="•"/>
              <a:tabLst>
                <a:tab pos="175895" algn="l"/>
              </a:tabLst>
            </a:pPr>
            <a:r>
              <a:rPr dirty="0" sz="1500" spc="-145">
                <a:latin typeface="Verdana"/>
                <a:cs typeface="Verdana"/>
              </a:rPr>
              <a:t>5.000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Telegram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comments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in</a:t>
            </a:r>
            <a:r>
              <a:rPr dirty="0" sz="1500" spc="-120">
                <a:latin typeface="Verdana"/>
                <a:cs typeface="Verdana"/>
              </a:rPr>
              <a:t> </a:t>
            </a:r>
            <a:r>
              <a:rPr dirty="0" sz="1500" spc="-90" i="1">
                <a:latin typeface="Verdana"/>
                <a:cs typeface="Verdana"/>
              </a:rPr>
              <a:t>Spanish</a:t>
            </a:r>
            <a:r>
              <a:rPr dirty="0" sz="1500" spc="-95" i="1">
                <a:latin typeface="Verdana"/>
                <a:cs typeface="Verdana"/>
              </a:rPr>
              <a:t> </a:t>
            </a:r>
            <a:r>
              <a:rPr dirty="0" sz="1500" spc="-145">
                <a:latin typeface="Verdana"/>
                <a:cs typeface="Verdana"/>
              </a:rPr>
              <a:t>(4.000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for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training</a:t>
            </a:r>
            <a:r>
              <a:rPr dirty="0" sz="1500" spc="-12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and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145">
                <a:latin typeface="Verdana"/>
                <a:cs typeface="Verdana"/>
              </a:rPr>
              <a:t>1.000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80">
                <a:latin typeface="Verdana"/>
                <a:cs typeface="Verdana"/>
              </a:rPr>
              <a:t>for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testing)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4301" y="61899"/>
            <a:ext cx="1821942" cy="60815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66522" y="162890"/>
            <a:ext cx="975994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TASKS</a:t>
            </a: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4060" y="116839"/>
            <a:ext cx="353822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2969" algn="l"/>
              </a:tabLst>
            </a:pPr>
            <a:r>
              <a:rPr dirty="0" sz="2000" spc="-125"/>
              <a:t>Task</a:t>
            </a:r>
            <a:r>
              <a:rPr dirty="0" sz="2000"/>
              <a:t> </a:t>
            </a:r>
            <a:r>
              <a:rPr dirty="0" sz="2000" spc="-50"/>
              <a:t>2</a:t>
            </a:r>
            <a:r>
              <a:rPr dirty="0" sz="2000"/>
              <a:t>	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/>
              <a:t>Data</a:t>
            </a:r>
            <a:r>
              <a:rPr dirty="0" sz="2000" spc="-140"/>
              <a:t> </a:t>
            </a:r>
            <a:r>
              <a:rPr dirty="0" sz="2000" spc="-30"/>
              <a:t>Augmentation</a:t>
            </a:r>
            <a:endParaRPr sz="2000"/>
          </a:p>
        </p:txBody>
      </p:sp>
      <p:sp>
        <p:nvSpPr>
          <p:cNvPr id="4" name="object 4" descr=""/>
          <p:cNvSpPr/>
          <p:nvPr/>
        </p:nvSpPr>
        <p:spPr>
          <a:xfrm>
            <a:off x="1487551" y="1069339"/>
            <a:ext cx="32384" cy="125730"/>
          </a:xfrm>
          <a:custGeom>
            <a:avLst/>
            <a:gdLst/>
            <a:ahLst/>
            <a:cxnLst/>
            <a:rect l="l" t="t" r="r" b="b"/>
            <a:pathLst>
              <a:path w="32384" h="125730">
                <a:moveTo>
                  <a:pt x="31877" y="0"/>
                </a:moveTo>
                <a:lnTo>
                  <a:pt x="0" y="0"/>
                </a:lnTo>
                <a:lnTo>
                  <a:pt x="0" y="10160"/>
                </a:lnTo>
                <a:lnTo>
                  <a:pt x="0" y="116840"/>
                </a:lnTo>
                <a:lnTo>
                  <a:pt x="0" y="125730"/>
                </a:lnTo>
                <a:lnTo>
                  <a:pt x="31877" y="125730"/>
                </a:lnTo>
                <a:lnTo>
                  <a:pt x="31877" y="116840"/>
                </a:lnTo>
                <a:lnTo>
                  <a:pt x="10541" y="116840"/>
                </a:lnTo>
                <a:lnTo>
                  <a:pt x="10541" y="10160"/>
                </a:lnTo>
                <a:lnTo>
                  <a:pt x="31877" y="10160"/>
                </a:lnTo>
                <a:lnTo>
                  <a:pt x="31877" y="0"/>
                </a:lnTo>
                <a:close/>
              </a:path>
            </a:pathLst>
          </a:custGeom>
          <a:solidFill>
            <a:srgbClr val="17171A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67664" y="577951"/>
            <a:ext cx="7938770" cy="1481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9270" marR="5080" indent="-497205">
              <a:lnSpc>
                <a:spcPct val="120900"/>
              </a:lnSpc>
              <a:spcBef>
                <a:spcPts val="100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"text":</a:t>
            </a:r>
            <a:r>
              <a:rPr dirty="0" sz="1100" spc="10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“I’m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AD67"/>
                </a:solidFill>
                <a:latin typeface="Trebuchet MS"/>
                <a:cs typeface="Trebuchet MS"/>
              </a:rPr>
              <a:t>deeply</a:t>
            </a:r>
            <a:r>
              <a:rPr dirty="0" sz="1100" spc="5" b="1" i="1">
                <a:solidFill>
                  <a:srgbClr val="04AD67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303FF"/>
                </a:solidFill>
                <a:latin typeface="Trebuchet MS"/>
                <a:cs typeface="Trebuchet MS"/>
              </a:rPr>
              <a:t>concerned</a:t>
            </a:r>
            <a:r>
              <a:rPr dirty="0" sz="1100" spc="114" b="1" i="1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that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the</a:t>
            </a:r>
            <a:r>
              <a:rPr dirty="0" sz="1100" spc="12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C505C5"/>
                </a:solidFill>
                <a:latin typeface="Trebuchet MS"/>
                <a:cs typeface="Trebuchet MS"/>
              </a:rPr>
              <a:t>push</a:t>
            </a:r>
            <a:r>
              <a:rPr dirty="0" sz="1100" spc="130" b="1" i="1">
                <a:solidFill>
                  <a:srgbClr val="C505C5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to</a:t>
            </a:r>
            <a:r>
              <a:rPr dirty="0" sz="1100" spc="13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1BCBC"/>
                </a:solidFill>
                <a:latin typeface="Trebuchet MS"/>
                <a:cs typeface="Trebuchet MS"/>
              </a:rPr>
              <a:t>vaccinate</a:t>
            </a:r>
            <a:r>
              <a:rPr dirty="0" sz="1100" spc="135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10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A8C404"/>
                </a:solidFill>
                <a:latin typeface="Trebuchet MS"/>
                <a:cs typeface="Trebuchet MS"/>
              </a:rPr>
              <a:t>children</a:t>
            </a:r>
            <a:r>
              <a:rPr dirty="0" sz="1100" spc="100" b="1" i="1">
                <a:solidFill>
                  <a:srgbClr val="A8C404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is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nothing</a:t>
            </a:r>
            <a:r>
              <a:rPr dirty="0" sz="1100" spc="114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E32B2B"/>
                </a:solidFill>
                <a:latin typeface="Trebuchet MS"/>
                <a:cs typeface="Trebuchet MS"/>
              </a:rPr>
              <a:t>more</a:t>
            </a:r>
            <a:r>
              <a:rPr dirty="0" sz="1100" spc="114" b="1" i="1">
                <a:solidFill>
                  <a:srgbClr val="E32B2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than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a</a:t>
            </a:r>
            <a:r>
              <a:rPr dirty="0" sz="1100" spc="14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8000A3"/>
                </a:solidFill>
                <a:latin typeface="Trebuchet MS"/>
                <a:cs typeface="Trebuchet MS"/>
              </a:rPr>
              <a:t>dystopian</a:t>
            </a:r>
            <a:r>
              <a:rPr dirty="0" sz="1100" spc="15" b="1" i="1">
                <a:solidFill>
                  <a:srgbClr val="8000A3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experiment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with</a:t>
            </a:r>
            <a:r>
              <a:rPr dirty="0" sz="1100" spc="7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50" b="1" i="1">
                <a:solidFill>
                  <a:srgbClr val="E3632B"/>
                </a:solidFill>
                <a:latin typeface="Trebuchet MS"/>
                <a:cs typeface="Trebuchet MS"/>
              </a:rPr>
              <a:t>unknown</a:t>
            </a:r>
            <a:r>
              <a:rPr dirty="0" sz="1100" spc="90" b="1" i="1">
                <a:solidFill>
                  <a:srgbClr val="E3632B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84BA"/>
                </a:solidFill>
                <a:latin typeface="Trebuchet MS"/>
                <a:cs typeface="Trebuchet MS"/>
              </a:rPr>
              <a:t>consequences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“,</a:t>
            </a:r>
            <a:r>
              <a:rPr dirty="0" sz="1100" spc="3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17171A"/>
                </a:solidFill>
                <a:latin typeface="Trebuchet MS"/>
                <a:cs typeface="Trebuchet MS"/>
              </a:rPr>
              <a:t>-</a:t>
            </a:r>
            <a:r>
              <a:rPr dirty="0" sz="1100" spc="8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Rep.</a:t>
            </a:r>
            <a:r>
              <a:rPr dirty="0" sz="1100" spc="7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Louie</a:t>
            </a:r>
            <a:r>
              <a:rPr dirty="0" sz="1100" spc="8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45">
                <a:solidFill>
                  <a:srgbClr val="17171A"/>
                </a:solidFill>
                <a:latin typeface="Trebuchet MS"/>
                <a:cs typeface="Trebuchet MS"/>
              </a:rPr>
              <a:t>Gohmert</a:t>
            </a:r>
            <a:r>
              <a:rPr dirty="0" sz="1100" spc="6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(</a:t>
            </a:r>
            <a:r>
              <a:rPr dirty="0" sz="1100" spc="95">
                <a:solidFill>
                  <a:srgbClr val="17171A"/>
                </a:solidFill>
                <a:latin typeface="Trebuchet MS"/>
                <a:cs typeface="Trebuchet MS"/>
              </a:rPr>
              <a:t> R</a:t>
            </a:r>
            <a:r>
              <a:rPr dirty="0" sz="1100" spc="8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330">
                <a:solidFill>
                  <a:srgbClr val="17171A"/>
                </a:solidFill>
                <a:latin typeface="Trebuchet MS"/>
                <a:cs typeface="Trebuchet MS"/>
              </a:rPr>
              <a:t>–</a:t>
            </a:r>
            <a:r>
              <a:rPr dirty="0" sz="1100" spc="8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Texas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)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#</a:t>
            </a:r>
            <a:r>
              <a:rPr dirty="0" sz="1100" spc="8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TheDefender.”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100" spc="-10">
                <a:solidFill>
                  <a:srgbClr val="0303FF"/>
                </a:solidFill>
                <a:latin typeface="Trebuchet MS"/>
                <a:cs typeface="Trebuchet MS"/>
              </a:rPr>
              <a:t>“annotations":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  <a:p>
            <a:pPr marL="979805" marR="1974214" indent="-876300">
              <a:lnSpc>
                <a:spcPts val="1610"/>
              </a:lnSpc>
              <a:spcBef>
                <a:spcPts val="90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6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"I’m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AD67"/>
                </a:solidFill>
                <a:latin typeface="Trebuchet MS"/>
                <a:cs typeface="Trebuchet MS"/>
              </a:rPr>
              <a:t>deeply</a:t>
            </a:r>
            <a:r>
              <a:rPr dirty="0" sz="1100" spc="10" b="1" i="1">
                <a:solidFill>
                  <a:srgbClr val="04AD67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303FF"/>
                </a:solidFill>
                <a:latin typeface="Trebuchet MS"/>
                <a:cs typeface="Trebuchet MS"/>
              </a:rPr>
              <a:t>concerned</a:t>
            </a:r>
            <a:r>
              <a:rPr dirty="0" sz="1100" spc="85" b="1" i="1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that</a:t>
            </a:r>
            <a:r>
              <a:rPr dirty="0" sz="1100" spc="11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</a:t>
            </a:r>
            <a:r>
              <a:rPr dirty="0" sz="1100" spc="10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C505C5"/>
                </a:solidFill>
                <a:latin typeface="Trebuchet MS"/>
                <a:cs typeface="Trebuchet MS"/>
              </a:rPr>
              <a:t>push</a:t>
            </a:r>
            <a:r>
              <a:rPr dirty="0" sz="1100" spc="114" b="1" i="1">
                <a:solidFill>
                  <a:srgbClr val="C505C5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to</a:t>
            </a:r>
            <a:r>
              <a:rPr dirty="0" sz="1100" spc="12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1BCBC"/>
                </a:solidFill>
                <a:latin typeface="Trebuchet MS"/>
                <a:cs typeface="Trebuchet MS"/>
              </a:rPr>
              <a:t>vaccinate</a:t>
            </a:r>
            <a:r>
              <a:rPr dirty="0" sz="1100" spc="114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9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A8C404"/>
                </a:solidFill>
                <a:latin typeface="Trebuchet MS"/>
                <a:cs typeface="Trebuchet MS"/>
              </a:rPr>
              <a:t>children</a:t>
            </a:r>
            <a:r>
              <a:rPr dirty="0" sz="1100" spc="80" b="1" i="1">
                <a:solidFill>
                  <a:srgbClr val="A8C404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is</a:t>
            </a:r>
            <a:r>
              <a:rPr dirty="0" sz="1100" spc="50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nothing</a:t>
            </a:r>
            <a:r>
              <a:rPr dirty="0" sz="1100" spc="9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E32B2B"/>
                </a:solidFill>
                <a:latin typeface="Trebuchet MS"/>
                <a:cs typeface="Trebuchet MS"/>
              </a:rPr>
              <a:t>more</a:t>
            </a:r>
            <a:r>
              <a:rPr dirty="0" sz="1100" spc="110" b="1" i="1">
                <a:solidFill>
                  <a:srgbClr val="E32B2B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than</a:t>
            </a:r>
            <a:r>
              <a:rPr dirty="0" sz="1100" spc="114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a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8000A3"/>
                </a:solidFill>
                <a:latin typeface="Trebuchet MS"/>
                <a:cs typeface="Trebuchet MS"/>
              </a:rPr>
              <a:t>dystopian </a:t>
            </a:r>
            <a:r>
              <a:rPr dirty="0" sz="1100" spc="10">
                <a:latin typeface="Trebuchet MS"/>
                <a:cs typeface="Trebuchet MS"/>
              </a:rPr>
              <a:t>experiment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with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50" b="1" i="1">
                <a:solidFill>
                  <a:srgbClr val="E3632B"/>
                </a:solidFill>
                <a:latin typeface="Trebuchet MS"/>
                <a:cs typeface="Trebuchet MS"/>
              </a:rPr>
              <a:t>unknown</a:t>
            </a:r>
            <a:r>
              <a:rPr dirty="0" sz="1100" spc="120" b="1" i="1">
                <a:solidFill>
                  <a:srgbClr val="E3632B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0484BA"/>
                </a:solidFill>
                <a:latin typeface="Trebuchet MS"/>
                <a:cs typeface="Trebuchet MS"/>
              </a:rPr>
              <a:t>consequences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",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6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17171A"/>
                </a:solidFill>
                <a:latin typeface="Trebuchet MS"/>
                <a:cs typeface="Trebuchet MS"/>
              </a:rPr>
              <a:t>"NEGATIVE_EFFECT",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9104" y="2032228"/>
            <a:ext cx="1571625" cy="83946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04AD67"/>
                </a:solidFill>
                <a:latin typeface="Trebuchet MS"/>
                <a:cs typeface="Trebuchet MS"/>
              </a:rPr>
              <a:t>145</a:t>
            </a:r>
            <a:r>
              <a:rPr dirty="0" sz="1100" spc="-20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7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21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7664" y="2856077"/>
            <a:ext cx="108585" cy="41402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5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7664" y="3242343"/>
            <a:ext cx="2978785" cy="145034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390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9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17171A"/>
                </a:solidFill>
                <a:latin typeface="Trebuchet MS"/>
                <a:cs typeface="Trebuchet MS"/>
              </a:rPr>
              <a:t>"to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1BCBC"/>
                </a:solidFill>
                <a:latin typeface="Trebuchet MS"/>
                <a:cs typeface="Trebuchet MS"/>
              </a:rPr>
              <a:t>vaccinate</a:t>
            </a:r>
            <a:r>
              <a:rPr dirty="0" sz="1100" spc="110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13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A8C404"/>
                </a:solidFill>
                <a:latin typeface="Trebuchet MS"/>
                <a:cs typeface="Trebuchet MS"/>
              </a:rPr>
              <a:t>children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",</a:t>
            </a:r>
            <a:endParaRPr sz="1100">
              <a:latin typeface="Trebuchet MS"/>
              <a:cs typeface="Trebuchet MS"/>
            </a:endParaRPr>
          </a:p>
          <a:p>
            <a:pPr marL="100965" marR="1200150" indent="2540">
              <a:lnSpc>
                <a:spcPct val="120900"/>
              </a:lnSpc>
              <a:spcBef>
                <a:spcPts val="15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4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17171A"/>
                </a:solidFill>
                <a:latin typeface="Trebuchet MS"/>
                <a:cs typeface="Trebuchet MS"/>
              </a:rPr>
              <a:t>"OBJECTIVE", </a:t>
            </a: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35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27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62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290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7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7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11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94350" y="1995932"/>
            <a:ext cx="74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82741" y="2162657"/>
            <a:ext cx="1998980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540">
              <a:lnSpc>
                <a:spcPct val="121400"/>
              </a:lnSpc>
              <a:spcBef>
                <a:spcPts val="10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10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17171A"/>
                </a:solidFill>
                <a:latin typeface="Trebuchet MS"/>
                <a:cs typeface="Trebuchet MS"/>
              </a:rPr>
              <a:t>"these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A8C404"/>
                </a:solidFill>
                <a:latin typeface="Trebuchet MS"/>
                <a:cs typeface="Trebuchet MS"/>
              </a:rPr>
              <a:t>children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", </a:t>
            </a: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54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"VICTIM", </a:t>
            </a: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48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7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62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8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8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9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80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11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94350" y="3418078"/>
            <a:ext cx="1085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44161" y="4433722"/>
            <a:ext cx="39211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37364D"/>
                </a:solidFill>
                <a:latin typeface="Trebuchet MS"/>
                <a:cs typeface="Trebuchet MS"/>
              </a:rPr>
              <a:t>word2vec</a:t>
            </a:r>
            <a:r>
              <a:rPr dirty="0" sz="1100" spc="125" b="1">
                <a:solidFill>
                  <a:srgbClr val="37364D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37364D"/>
                </a:solidFill>
                <a:latin typeface="Trebuchet MS"/>
                <a:cs typeface="Trebuchet MS"/>
              </a:rPr>
              <a:t>and</a:t>
            </a:r>
            <a:r>
              <a:rPr dirty="0" sz="1100" spc="210" b="1">
                <a:solidFill>
                  <a:srgbClr val="37364D"/>
                </a:solidFill>
                <a:latin typeface="Trebuchet MS"/>
                <a:cs typeface="Trebuchet MS"/>
              </a:rPr>
              <a:t> </a:t>
            </a:r>
            <a:r>
              <a:rPr dirty="0" sz="1100" spc="55" b="1">
                <a:solidFill>
                  <a:srgbClr val="37364D"/>
                </a:solidFill>
                <a:latin typeface="Trebuchet MS"/>
                <a:cs typeface="Trebuchet MS"/>
              </a:rPr>
              <a:t>SpaCy</a:t>
            </a:r>
            <a:r>
              <a:rPr dirty="0" sz="1100" spc="180" b="1">
                <a:solidFill>
                  <a:srgbClr val="37364D"/>
                </a:solidFill>
                <a:latin typeface="Trebuchet MS"/>
                <a:cs typeface="Trebuchet MS"/>
              </a:rPr>
              <a:t> </a:t>
            </a:r>
            <a:r>
              <a:rPr dirty="0" sz="1100" spc="45" b="1">
                <a:solidFill>
                  <a:srgbClr val="37364D"/>
                </a:solidFill>
                <a:latin typeface="Trebuchet MS"/>
                <a:cs typeface="Trebuchet MS"/>
              </a:rPr>
              <a:t>(GoogleNews-</a:t>
            </a:r>
            <a:r>
              <a:rPr dirty="0" sz="1100" b="1">
                <a:solidFill>
                  <a:srgbClr val="37364D"/>
                </a:solidFill>
                <a:latin typeface="Trebuchet MS"/>
                <a:cs typeface="Trebuchet MS"/>
              </a:rPr>
              <a:t>vectors-</a:t>
            </a:r>
            <a:r>
              <a:rPr dirty="0" sz="1100" spc="-10" b="1">
                <a:solidFill>
                  <a:srgbClr val="37364D"/>
                </a:solidFill>
                <a:latin typeface="Trebuchet MS"/>
                <a:cs typeface="Trebuchet MS"/>
              </a:rPr>
              <a:t>negative300)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815715" y="4559007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 h="0">
                <a:moveTo>
                  <a:pt x="0" y="0"/>
                </a:moveTo>
                <a:lnTo>
                  <a:pt x="468122" y="0"/>
                </a:lnTo>
              </a:path>
            </a:pathLst>
          </a:custGeom>
          <a:ln w="42332">
            <a:solidFill>
              <a:srgbClr val="888F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328532" y="4491456"/>
            <a:ext cx="468630" cy="127000"/>
          </a:xfrm>
          <a:custGeom>
            <a:avLst/>
            <a:gdLst/>
            <a:ahLst/>
            <a:cxnLst/>
            <a:rect l="l" t="t" r="r" b="b"/>
            <a:pathLst>
              <a:path w="468629" h="127000">
                <a:moveTo>
                  <a:pt x="341502" y="0"/>
                </a:moveTo>
                <a:lnTo>
                  <a:pt x="341502" y="126999"/>
                </a:lnTo>
                <a:lnTo>
                  <a:pt x="426186" y="84658"/>
                </a:lnTo>
                <a:lnTo>
                  <a:pt x="362585" y="84658"/>
                </a:lnTo>
                <a:lnTo>
                  <a:pt x="362585" y="42329"/>
                </a:lnTo>
                <a:lnTo>
                  <a:pt x="426161" y="42329"/>
                </a:lnTo>
                <a:lnTo>
                  <a:pt x="341502" y="0"/>
                </a:lnTo>
                <a:close/>
              </a:path>
              <a:path w="468629" h="127000">
                <a:moveTo>
                  <a:pt x="341502" y="42329"/>
                </a:moveTo>
                <a:lnTo>
                  <a:pt x="0" y="42329"/>
                </a:lnTo>
                <a:lnTo>
                  <a:pt x="0" y="84658"/>
                </a:lnTo>
                <a:lnTo>
                  <a:pt x="341502" y="84658"/>
                </a:lnTo>
                <a:lnTo>
                  <a:pt x="341502" y="42329"/>
                </a:lnTo>
                <a:close/>
              </a:path>
              <a:path w="468629" h="127000">
                <a:moveTo>
                  <a:pt x="426161" y="42329"/>
                </a:moveTo>
                <a:lnTo>
                  <a:pt x="362585" y="42329"/>
                </a:lnTo>
                <a:lnTo>
                  <a:pt x="362585" y="84658"/>
                </a:lnTo>
                <a:lnTo>
                  <a:pt x="426186" y="84658"/>
                </a:lnTo>
                <a:lnTo>
                  <a:pt x="468502" y="63499"/>
                </a:lnTo>
                <a:lnTo>
                  <a:pt x="426161" y="42329"/>
                </a:lnTo>
                <a:close/>
              </a:path>
            </a:pathLst>
          </a:custGeom>
          <a:solidFill>
            <a:srgbClr val="888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487551" y="1069339"/>
            <a:ext cx="32384" cy="125730"/>
          </a:xfrm>
          <a:custGeom>
            <a:avLst/>
            <a:gdLst/>
            <a:ahLst/>
            <a:cxnLst/>
            <a:rect l="l" t="t" r="r" b="b"/>
            <a:pathLst>
              <a:path w="32384" h="125730">
                <a:moveTo>
                  <a:pt x="31877" y="0"/>
                </a:moveTo>
                <a:lnTo>
                  <a:pt x="0" y="0"/>
                </a:lnTo>
                <a:lnTo>
                  <a:pt x="0" y="10160"/>
                </a:lnTo>
                <a:lnTo>
                  <a:pt x="0" y="116840"/>
                </a:lnTo>
                <a:lnTo>
                  <a:pt x="0" y="125730"/>
                </a:lnTo>
                <a:lnTo>
                  <a:pt x="31877" y="125730"/>
                </a:lnTo>
                <a:lnTo>
                  <a:pt x="31877" y="116840"/>
                </a:lnTo>
                <a:lnTo>
                  <a:pt x="10541" y="116840"/>
                </a:lnTo>
                <a:lnTo>
                  <a:pt x="10541" y="10160"/>
                </a:lnTo>
                <a:lnTo>
                  <a:pt x="31877" y="10160"/>
                </a:lnTo>
                <a:lnTo>
                  <a:pt x="31877" y="0"/>
                </a:lnTo>
                <a:close/>
              </a:path>
            </a:pathLst>
          </a:custGeom>
          <a:solidFill>
            <a:srgbClr val="17171A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67664" y="577951"/>
            <a:ext cx="7836534" cy="1481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9270" marR="5080" indent="-497205">
              <a:lnSpc>
                <a:spcPct val="120900"/>
              </a:lnSpc>
              <a:spcBef>
                <a:spcPts val="100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"text":</a:t>
            </a:r>
            <a:r>
              <a:rPr dirty="0" sz="1100" spc="9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“I’m</a:t>
            </a:r>
            <a:r>
              <a:rPr dirty="0" sz="1100" spc="14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AD67"/>
                </a:solidFill>
                <a:latin typeface="Trebuchet MS"/>
                <a:cs typeface="Trebuchet MS"/>
              </a:rPr>
              <a:t>profoundly</a:t>
            </a:r>
            <a:r>
              <a:rPr dirty="0" sz="1100" spc="25" b="1" i="1">
                <a:solidFill>
                  <a:srgbClr val="04AD67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303FF"/>
                </a:solidFill>
                <a:latin typeface="Trebuchet MS"/>
                <a:cs typeface="Trebuchet MS"/>
              </a:rPr>
              <a:t>worried</a:t>
            </a:r>
            <a:r>
              <a:rPr dirty="0" sz="1100" spc="114" b="1" i="1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that</a:t>
            </a:r>
            <a:r>
              <a:rPr dirty="0" sz="1100" spc="7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the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C505C5"/>
                </a:solidFill>
                <a:latin typeface="Trebuchet MS"/>
                <a:cs typeface="Trebuchet MS"/>
              </a:rPr>
              <a:t>drive</a:t>
            </a:r>
            <a:r>
              <a:rPr dirty="0" sz="1100" spc="85" b="1" i="1">
                <a:solidFill>
                  <a:srgbClr val="C505C5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to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1BCBC"/>
                </a:solidFill>
                <a:latin typeface="Trebuchet MS"/>
                <a:cs typeface="Trebuchet MS"/>
              </a:rPr>
              <a:t>immunize</a:t>
            </a:r>
            <a:r>
              <a:rPr dirty="0" sz="1100" spc="70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13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A8C404"/>
                </a:solidFill>
                <a:latin typeface="Trebuchet MS"/>
                <a:cs typeface="Trebuchet MS"/>
              </a:rPr>
              <a:t>kids</a:t>
            </a:r>
            <a:r>
              <a:rPr dirty="0" sz="1100" spc="95" b="1" i="1">
                <a:solidFill>
                  <a:srgbClr val="A8C404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is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nothing</a:t>
            </a:r>
            <a:r>
              <a:rPr dirty="0" sz="1100" spc="10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E32B2B"/>
                </a:solidFill>
                <a:latin typeface="Trebuchet MS"/>
                <a:cs typeface="Trebuchet MS"/>
              </a:rPr>
              <a:t>less</a:t>
            </a:r>
            <a:r>
              <a:rPr dirty="0" sz="1100" spc="130" b="1" i="1">
                <a:solidFill>
                  <a:srgbClr val="E32B2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than</a:t>
            </a:r>
            <a:r>
              <a:rPr dirty="0" sz="1100" spc="10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a</a:t>
            </a:r>
            <a:r>
              <a:rPr dirty="0" sz="1100" spc="1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8000A3"/>
                </a:solidFill>
                <a:latin typeface="Trebuchet MS"/>
                <a:cs typeface="Trebuchet MS"/>
              </a:rPr>
              <a:t>nightmarish </a:t>
            </a:r>
            <a:r>
              <a:rPr dirty="0" sz="1100" spc="-10">
                <a:latin typeface="Trebuchet MS"/>
                <a:cs typeface="Trebuchet MS"/>
              </a:rPr>
              <a:t>experiment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with</a:t>
            </a:r>
            <a:r>
              <a:rPr dirty="0" sz="1100" spc="7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E3632B"/>
                </a:solidFill>
                <a:latin typeface="Trebuchet MS"/>
                <a:cs typeface="Trebuchet MS"/>
              </a:rPr>
              <a:t>unforeseen</a:t>
            </a:r>
            <a:r>
              <a:rPr dirty="0" sz="1100" spc="35" b="1" i="1">
                <a:solidFill>
                  <a:srgbClr val="E3632B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84BA"/>
                </a:solidFill>
                <a:latin typeface="Trebuchet MS"/>
                <a:cs typeface="Trebuchet MS"/>
              </a:rPr>
              <a:t>repercussions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“,</a:t>
            </a:r>
            <a:r>
              <a:rPr dirty="0" sz="1100" spc="3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17171A"/>
                </a:solidFill>
                <a:latin typeface="Trebuchet MS"/>
                <a:cs typeface="Trebuchet MS"/>
              </a:rPr>
              <a:t>-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Rep.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Louie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45">
                <a:solidFill>
                  <a:srgbClr val="17171A"/>
                </a:solidFill>
                <a:latin typeface="Trebuchet MS"/>
                <a:cs typeface="Trebuchet MS"/>
              </a:rPr>
              <a:t>Gohmert</a:t>
            </a:r>
            <a:r>
              <a:rPr dirty="0" sz="1100" spc="6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(</a:t>
            </a:r>
            <a:r>
              <a:rPr dirty="0" sz="1100" spc="95">
                <a:solidFill>
                  <a:srgbClr val="17171A"/>
                </a:solidFill>
                <a:latin typeface="Trebuchet MS"/>
                <a:cs typeface="Trebuchet MS"/>
              </a:rPr>
              <a:t> R </a:t>
            </a:r>
            <a:r>
              <a:rPr dirty="0" sz="1100" spc="330">
                <a:solidFill>
                  <a:srgbClr val="17171A"/>
                </a:solidFill>
                <a:latin typeface="Trebuchet MS"/>
                <a:cs typeface="Trebuchet MS"/>
              </a:rPr>
              <a:t>–</a:t>
            </a:r>
            <a:r>
              <a:rPr dirty="0" sz="1100" spc="6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Texas</a:t>
            </a:r>
            <a:r>
              <a:rPr dirty="0" sz="1100" spc="7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17171A"/>
                </a:solidFill>
                <a:latin typeface="Trebuchet MS"/>
                <a:cs typeface="Trebuchet MS"/>
              </a:rPr>
              <a:t>)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25">
                <a:solidFill>
                  <a:srgbClr val="17171A"/>
                </a:solidFill>
                <a:latin typeface="Trebuchet MS"/>
                <a:cs typeface="Trebuchet MS"/>
              </a:rPr>
              <a:t>#</a:t>
            </a:r>
            <a:r>
              <a:rPr dirty="0" sz="1100" spc="8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TheDefender.”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100" spc="-10">
                <a:solidFill>
                  <a:srgbClr val="0303FF"/>
                </a:solidFill>
                <a:latin typeface="Trebuchet MS"/>
                <a:cs typeface="Trebuchet MS"/>
              </a:rPr>
              <a:t>“annotations":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27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4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"I’m</a:t>
            </a:r>
            <a:r>
              <a:rPr dirty="0" sz="1100" spc="10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04AD67"/>
                </a:solidFill>
                <a:latin typeface="Trebuchet MS"/>
                <a:cs typeface="Trebuchet MS"/>
              </a:rPr>
              <a:t>profoundly</a:t>
            </a:r>
            <a:r>
              <a:rPr dirty="0" sz="1100" spc="-10" b="1" i="1">
                <a:solidFill>
                  <a:srgbClr val="04AD67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303FF"/>
                </a:solidFill>
                <a:latin typeface="Trebuchet MS"/>
                <a:cs typeface="Trebuchet MS"/>
              </a:rPr>
              <a:t>worried</a:t>
            </a:r>
            <a:r>
              <a:rPr dirty="0" sz="1100" spc="80" b="1" i="1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that</a:t>
            </a:r>
            <a:r>
              <a:rPr dirty="0" sz="1100" spc="6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</a:t>
            </a:r>
            <a:r>
              <a:rPr dirty="0" sz="1100" spc="7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b="1" i="1">
                <a:solidFill>
                  <a:srgbClr val="C505C5"/>
                </a:solidFill>
                <a:latin typeface="Trebuchet MS"/>
                <a:cs typeface="Trebuchet MS"/>
              </a:rPr>
              <a:t>drive</a:t>
            </a:r>
            <a:r>
              <a:rPr dirty="0" sz="1100" spc="80" b="1" i="1">
                <a:solidFill>
                  <a:srgbClr val="C505C5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to</a:t>
            </a:r>
            <a:r>
              <a:rPr dirty="0" sz="1100" spc="6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1BCBC"/>
                </a:solidFill>
                <a:latin typeface="Trebuchet MS"/>
                <a:cs typeface="Trebuchet MS"/>
              </a:rPr>
              <a:t>immunize</a:t>
            </a:r>
            <a:r>
              <a:rPr dirty="0" sz="1100" spc="35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7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A8C404"/>
                </a:solidFill>
                <a:latin typeface="Trebuchet MS"/>
                <a:cs typeface="Trebuchet MS"/>
              </a:rPr>
              <a:t>kids</a:t>
            </a:r>
            <a:r>
              <a:rPr dirty="0" sz="1100" spc="75" b="1" i="1">
                <a:solidFill>
                  <a:srgbClr val="A8C404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is</a:t>
            </a:r>
            <a:endParaRPr sz="1100">
              <a:latin typeface="Trebuchet MS"/>
              <a:cs typeface="Trebuchet MS"/>
            </a:endParaRPr>
          </a:p>
          <a:p>
            <a:pPr marL="979805">
              <a:lnSpc>
                <a:spcPct val="100000"/>
              </a:lnSpc>
              <a:spcBef>
                <a:spcPts val="290"/>
              </a:spcBef>
            </a:pP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nothing</a:t>
            </a:r>
            <a:r>
              <a:rPr dirty="0" sz="1100" spc="12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E32B2B"/>
                </a:solidFill>
                <a:latin typeface="Trebuchet MS"/>
                <a:cs typeface="Trebuchet MS"/>
              </a:rPr>
              <a:t>less</a:t>
            </a:r>
            <a:r>
              <a:rPr dirty="0" sz="1100" spc="145" b="1" i="1">
                <a:solidFill>
                  <a:srgbClr val="E32B2B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than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a</a:t>
            </a:r>
            <a:r>
              <a:rPr dirty="0" sz="1100" spc="16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8000A3"/>
                </a:solidFill>
                <a:latin typeface="Trebuchet MS"/>
                <a:cs typeface="Trebuchet MS"/>
              </a:rPr>
              <a:t>nightmarish</a:t>
            </a:r>
            <a:r>
              <a:rPr dirty="0" sz="1100" spc="15" b="1" i="1">
                <a:solidFill>
                  <a:srgbClr val="8000A3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latin typeface="Trebuchet MS"/>
                <a:cs typeface="Trebuchet MS"/>
              </a:rPr>
              <a:t>experiment</a:t>
            </a:r>
            <a:r>
              <a:rPr dirty="0" sz="1100" spc="35"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with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E3632B"/>
                </a:solidFill>
                <a:latin typeface="Trebuchet MS"/>
                <a:cs typeface="Trebuchet MS"/>
              </a:rPr>
              <a:t>unforeseen</a:t>
            </a:r>
            <a:r>
              <a:rPr dirty="0" sz="1100" spc="120" b="1" i="1">
                <a:solidFill>
                  <a:srgbClr val="E3632B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484BA"/>
                </a:solidFill>
                <a:latin typeface="Trebuchet MS"/>
                <a:cs typeface="Trebuchet MS"/>
              </a:rPr>
              <a:t>repercussions</a:t>
            </a:r>
            <a:r>
              <a:rPr dirty="0" sz="1100" spc="25" b="1" i="1">
                <a:solidFill>
                  <a:srgbClr val="0484BA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",</a:t>
            </a:r>
            <a:endParaRPr sz="11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275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6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17171A"/>
                </a:solidFill>
                <a:latin typeface="Trebuchet MS"/>
                <a:cs typeface="Trebuchet MS"/>
              </a:rPr>
              <a:t>"NEGATIVE_EFFECT",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59104" y="2032228"/>
            <a:ext cx="1571625" cy="83946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04AD67"/>
                </a:solidFill>
                <a:latin typeface="Trebuchet MS"/>
                <a:cs typeface="Trebuchet MS"/>
              </a:rPr>
              <a:t>144</a:t>
            </a:r>
            <a:r>
              <a:rPr dirty="0" sz="1100" spc="-20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7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21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7664" y="2856077"/>
            <a:ext cx="108585" cy="41402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5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6056" y="3242343"/>
            <a:ext cx="2609850" cy="124714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390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10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17171A"/>
                </a:solidFill>
                <a:latin typeface="Trebuchet MS"/>
                <a:cs typeface="Trebuchet MS"/>
              </a:rPr>
              <a:t>"to</a:t>
            </a:r>
            <a:r>
              <a:rPr dirty="0" sz="1100" spc="15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10" b="1" i="1">
                <a:solidFill>
                  <a:srgbClr val="01BCBC"/>
                </a:solidFill>
                <a:latin typeface="Trebuchet MS"/>
                <a:cs typeface="Trebuchet MS"/>
              </a:rPr>
              <a:t>immunize</a:t>
            </a:r>
            <a:r>
              <a:rPr dirty="0" sz="1100" spc="160" b="1" i="1">
                <a:solidFill>
                  <a:srgbClr val="01BCBC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17171A"/>
                </a:solidFill>
                <a:latin typeface="Trebuchet MS"/>
                <a:cs typeface="Trebuchet MS"/>
              </a:rPr>
              <a:t>these</a:t>
            </a:r>
            <a:r>
              <a:rPr dirty="0" sz="1100" spc="120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A8C404"/>
                </a:solidFill>
                <a:latin typeface="Trebuchet MS"/>
                <a:cs typeface="Trebuchet MS"/>
              </a:rPr>
              <a:t>kids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",</a:t>
            </a:r>
            <a:endParaRPr sz="1100">
              <a:latin typeface="Trebuchet MS"/>
              <a:cs typeface="Trebuchet MS"/>
            </a:endParaRPr>
          </a:p>
          <a:p>
            <a:pPr marL="12700" marR="919480" indent="2540">
              <a:lnSpc>
                <a:spcPct val="120900"/>
              </a:lnSpc>
              <a:spcBef>
                <a:spcPts val="15"/>
              </a:spcBef>
            </a:pP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4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17171A"/>
                </a:solidFill>
                <a:latin typeface="Trebuchet MS"/>
                <a:cs typeface="Trebuchet MS"/>
              </a:rPr>
              <a:t>"OBJECTIVE", </a:t>
            </a: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41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7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60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7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7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7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11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7664" y="4498644"/>
            <a:ext cx="1085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94350" y="1995932"/>
            <a:ext cx="74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solidFill>
                  <a:srgbClr val="17171A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82741" y="2162657"/>
            <a:ext cx="1725930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540">
              <a:lnSpc>
                <a:spcPct val="121400"/>
              </a:lnSpc>
              <a:spcBef>
                <a:spcPts val="10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"span_text":</a:t>
            </a:r>
            <a:r>
              <a:rPr dirty="0" sz="1100" spc="10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17171A"/>
                </a:solidFill>
                <a:latin typeface="Trebuchet MS"/>
                <a:cs typeface="Trebuchet MS"/>
              </a:rPr>
              <a:t>"these</a:t>
            </a:r>
            <a:r>
              <a:rPr dirty="0" sz="1100" spc="145">
                <a:solidFill>
                  <a:srgbClr val="17171A"/>
                </a:solidFill>
                <a:latin typeface="Trebuchet MS"/>
                <a:cs typeface="Trebuchet MS"/>
              </a:rPr>
              <a:t> </a:t>
            </a:r>
            <a:r>
              <a:rPr dirty="0" sz="1100" spc="-10" b="1" i="1">
                <a:solidFill>
                  <a:srgbClr val="A8C404"/>
                </a:solidFill>
                <a:latin typeface="Trebuchet MS"/>
                <a:cs typeface="Trebuchet MS"/>
              </a:rPr>
              <a:t>kids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", </a:t>
            </a:r>
            <a:r>
              <a:rPr dirty="0" sz="1100">
                <a:solidFill>
                  <a:srgbClr val="0303FF"/>
                </a:solidFill>
                <a:latin typeface="Trebuchet MS"/>
                <a:cs typeface="Trebuchet MS"/>
              </a:rPr>
              <a:t>"category":</a:t>
            </a:r>
            <a:r>
              <a:rPr dirty="0" sz="1100" spc="254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7171A"/>
                </a:solidFill>
                <a:latin typeface="Trebuchet MS"/>
                <a:cs typeface="Trebuchet MS"/>
              </a:rPr>
              <a:t>"VICTIM", </a:t>
            </a: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"start_char":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50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75"/>
              </a:spcBef>
            </a:pPr>
            <a:r>
              <a:rPr dirty="0" sz="1100" spc="10">
                <a:solidFill>
                  <a:srgbClr val="0303FF"/>
                </a:solidFill>
                <a:latin typeface="Trebuchet MS"/>
                <a:cs typeface="Trebuchet MS"/>
              </a:rPr>
              <a:t>"end_char":</a:t>
            </a:r>
            <a:r>
              <a:rPr dirty="0" sz="1100" spc="220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60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85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"start_spacy_token":</a:t>
            </a:r>
            <a:r>
              <a:rPr dirty="0" sz="1100" spc="28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9</a:t>
            </a:r>
            <a:r>
              <a:rPr dirty="0" sz="1100" spc="-25">
                <a:solidFill>
                  <a:srgbClr val="17171A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5240">
              <a:lnSpc>
                <a:spcPct val="100000"/>
              </a:lnSpc>
              <a:spcBef>
                <a:spcPts val="280"/>
              </a:spcBef>
            </a:pPr>
            <a:r>
              <a:rPr dirty="0" sz="1100" spc="20">
                <a:solidFill>
                  <a:srgbClr val="0303FF"/>
                </a:solidFill>
                <a:latin typeface="Trebuchet MS"/>
                <a:cs typeface="Trebuchet MS"/>
              </a:rPr>
              <a:t>"end_spacy_token":</a:t>
            </a:r>
            <a:r>
              <a:rPr dirty="0" sz="1100" spc="285">
                <a:solidFill>
                  <a:srgbClr val="0303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04AD67"/>
                </a:solidFill>
                <a:latin typeface="Trebuchet MS"/>
                <a:cs typeface="Trebuchet MS"/>
              </a:rPr>
              <a:t>11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94350" y="3418078"/>
            <a:ext cx="1085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>
                <a:solidFill>
                  <a:srgbClr val="17171A"/>
                </a:solidFill>
                <a:latin typeface="Trebuchet MS"/>
                <a:cs typeface="Trebuchet MS"/>
              </a:rPr>
              <a:t>},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74060" y="116839"/>
            <a:ext cx="353822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2969" algn="l"/>
              </a:tabLst>
            </a:pPr>
            <a:r>
              <a:rPr dirty="0" sz="2000" spc="-125"/>
              <a:t>Task</a:t>
            </a:r>
            <a:r>
              <a:rPr dirty="0" sz="2000"/>
              <a:t> </a:t>
            </a:r>
            <a:r>
              <a:rPr dirty="0" sz="2000" spc="-50"/>
              <a:t>2</a:t>
            </a:r>
            <a:r>
              <a:rPr dirty="0" sz="2000"/>
              <a:t>	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/>
              <a:t>Data</a:t>
            </a:r>
            <a:r>
              <a:rPr dirty="0" sz="2000" spc="-140"/>
              <a:t> </a:t>
            </a:r>
            <a:r>
              <a:rPr dirty="0" sz="2000" spc="-30"/>
              <a:t>Augmentation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666" y="225932"/>
            <a:ext cx="455041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160"/>
              <a:t>2</a:t>
            </a:r>
            <a:r>
              <a:rPr dirty="0" sz="2000" spc="-25"/>
              <a:t> </a:t>
            </a:r>
            <a:r>
              <a:rPr dirty="0" sz="2000"/>
              <a:t>-</a:t>
            </a:r>
            <a:r>
              <a:rPr dirty="0" sz="2000" spc="-25"/>
              <a:t> </a:t>
            </a:r>
            <a:r>
              <a:rPr dirty="0" sz="2000" spc="-85"/>
              <a:t>Experiments</a:t>
            </a:r>
            <a:r>
              <a:rPr dirty="0" sz="2000" spc="-70"/>
              <a:t> </a:t>
            </a:r>
            <a:r>
              <a:rPr dirty="0" sz="2000"/>
              <a:t>on</a:t>
            </a:r>
            <a:r>
              <a:rPr dirty="0" sz="2000" spc="-20"/>
              <a:t> </a:t>
            </a:r>
            <a:r>
              <a:rPr dirty="0" sz="2000" spc="-155"/>
              <a:t>Train</a:t>
            </a:r>
            <a:r>
              <a:rPr dirty="0" sz="2000" spc="-25"/>
              <a:t> </a:t>
            </a:r>
            <a:r>
              <a:rPr dirty="0" sz="2000" spc="-20"/>
              <a:t>Dataset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4007" y="3080348"/>
            <a:ext cx="4038596" cy="138112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94266" y="976270"/>
            <a:ext cx="1379220" cy="1294130"/>
            <a:chOff x="694266" y="976270"/>
            <a:chExt cx="1379220" cy="1294130"/>
          </a:xfrm>
        </p:grpSpPr>
        <p:sp>
          <p:nvSpPr>
            <p:cNvPr id="5" name="object 5" descr=""/>
            <p:cNvSpPr/>
            <p:nvPr/>
          </p:nvSpPr>
          <p:spPr>
            <a:xfrm>
              <a:off x="696912" y="978916"/>
              <a:ext cx="1373505" cy="1288415"/>
            </a:xfrm>
            <a:custGeom>
              <a:avLst/>
              <a:gdLst/>
              <a:ahLst/>
              <a:cxnLst/>
              <a:rect l="l" t="t" r="r" b="b"/>
              <a:pathLst>
                <a:path w="1373505" h="1288414">
                  <a:moveTo>
                    <a:pt x="686752" y="0"/>
                  </a:moveTo>
                  <a:lnTo>
                    <a:pt x="637707" y="1617"/>
                  </a:lnTo>
                  <a:lnTo>
                    <a:pt x="589592" y="6397"/>
                  </a:lnTo>
                  <a:lnTo>
                    <a:pt x="542524" y="14230"/>
                  </a:lnTo>
                  <a:lnTo>
                    <a:pt x="496620" y="25007"/>
                  </a:lnTo>
                  <a:lnTo>
                    <a:pt x="451995" y="38620"/>
                  </a:lnTo>
                  <a:lnTo>
                    <a:pt x="408766" y="54959"/>
                  </a:lnTo>
                  <a:lnTo>
                    <a:pt x="367048" y="73916"/>
                  </a:lnTo>
                  <a:lnTo>
                    <a:pt x="326959" y="95381"/>
                  </a:lnTo>
                  <a:lnTo>
                    <a:pt x="288613" y="119246"/>
                  </a:lnTo>
                  <a:lnTo>
                    <a:pt x="252128" y="145401"/>
                  </a:lnTo>
                  <a:lnTo>
                    <a:pt x="217620" y="173737"/>
                  </a:lnTo>
                  <a:lnTo>
                    <a:pt x="185205" y="204147"/>
                  </a:lnTo>
                  <a:lnTo>
                    <a:pt x="154999" y="236519"/>
                  </a:lnTo>
                  <a:lnTo>
                    <a:pt x="127118" y="270747"/>
                  </a:lnTo>
                  <a:lnTo>
                    <a:pt x="101678" y="306720"/>
                  </a:lnTo>
                  <a:lnTo>
                    <a:pt x="78796" y="344330"/>
                  </a:lnTo>
                  <a:lnTo>
                    <a:pt x="58588" y="383467"/>
                  </a:lnTo>
                  <a:lnTo>
                    <a:pt x="41170" y="424023"/>
                  </a:lnTo>
                  <a:lnTo>
                    <a:pt x="26659" y="465889"/>
                  </a:lnTo>
                  <a:lnTo>
                    <a:pt x="15170" y="508956"/>
                  </a:lnTo>
                  <a:lnTo>
                    <a:pt x="6819" y="553114"/>
                  </a:lnTo>
                  <a:lnTo>
                    <a:pt x="1724" y="598255"/>
                  </a:lnTo>
                  <a:lnTo>
                    <a:pt x="0" y="644271"/>
                  </a:lnTo>
                  <a:lnTo>
                    <a:pt x="1724" y="690270"/>
                  </a:lnTo>
                  <a:lnTo>
                    <a:pt x="6819" y="735397"/>
                  </a:lnTo>
                  <a:lnTo>
                    <a:pt x="15170" y="779542"/>
                  </a:lnTo>
                  <a:lnTo>
                    <a:pt x="26659" y="822597"/>
                  </a:lnTo>
                  <a:lnTo>
                    <a:pt x="41170" y="864452"/>
                  </a:lnTo>
                  <a:lnTo>
                    <a:pt x="58588" y="904998"/>
                  </a:lnTo>
                  <a:lnTo>
                    <a:pt x="78796" y="944127"/>
                  </a:lnTo>
                  <a:lnTo>
                    <a:pt x="101678" y="981729"/>
                  </a:lnTo>
                  <a:lnTo>
                    <a:pt x="127118" y="1017696"/>
                  </a:lnTo>
                  <a:lnTo>
                    <a:pt x="154999" y="1051918"/>
                  </a:lnTo>
                  <a:lnTo>
                    <a:pt x="185205" y="1084285"/>
                  </a:lnTo>
                  <a:lnTo>
                    <a:pt x="217620" y="1114690"/>
                  </a:lnTo>
                  <a:lnTo>
                    <a:pt x="252128" y="1143024"/>
                  </a:lnTo>
                  <a:lnTo>
                    <a:pt x="288613" y="1169176"/>
                  </a:lnTo>
                  <a:lnTo>
                    <a:pt x="326959" y="1193038"/>
                  </a:lnTo>
                  <a:lnTo>
                    <a:pt x="367048" y="1214502"/>
                  </a:lnTo>
                  <a:lnTo>
                    <a:pt x="408766" y="1233457"/>
                  </a:lnTo>
                  <a:lnTo>
                    <a:pt x="451995" y="1249795"/>
                  </a:lnTo>
                  <a:lnTo>
                    <a:pt x="496620" y="1263407"/>
                  </a:lnTo>
                  <a:lnTo>
                    <a:pt x="542524" y="1274184"/>
                  </a:lnTo>
                  <a:lnTo>
                    <a:pt x="589592" y="1282017"/>
                  </a:lnTo>
                  <a:lnTo>
                    <a:pt x="637707" y="1286797"/>
                  </a:lnTo>
                  <a:lnTo>
                    <a:pt x="686752" y="1288415"/>
                  </a:lnTo>
                  <a:lnTo>
                    <a:pt x="735789" y="1286797"/>
                  </a:lnTo>
                  <a:lnTo>
                    <a:pt x="783897" y="1282017"/>
                  </a:lnTo>
                  <a:lnTo>
                    <a:pt x="830958" y="1274184"/>
                  </a:lnTo>
                  <a:lnTo>
                    <a:pt x="876856" y="1263407"/>
                  </a:lnTo>
                  <a:lnTo>
                    <a:pt x="921476" y="1249795"/>
                  </a:lnTo>
                  <a:lnTo>
                    <a:pt x="964700" y="1233457"/>
                  </a:lnTo>
                  <a:lnTo>
                    <a:pt x="1006414" y="1214502"/>
                  </a:lnTo>
                  <a:lnTo>
                    <a:pt x="1046500" y="1193038"/>
                  </a:lnTo>
                  <a:lnTo>
                    <a:pt x="1084842" y="1169176"/>
                  </a:lnTo>
                  <a:lnTo>
                    <a:pt x="1121324" y="1143024"/>
                  </a:lnTo>
                  <a:lnTo>
                    <a:pt x="1155829" y="1114690"/>
                  </a:lnTo>
                  <a:lnTo>
                    <a:pt x="1188243" y="1084285"/>
                  </a:lnTo>
                  <a:lnTo>
                    <a:pt x="1218447" y="1051918"/>
                  </a:lnTo>
                  <a:lnTo>
                    <a:pt x="1246327" y="1017696"/>
                  </a:lnTo>
                  <a:lnTo>
                    <a:pt x="1271765" y="981729"/>
                  </a:lnTo>
                  <a:lnTo>
                    <a:pt x="1294646" y="944127"/>
                  </a:lnTo>
                  <a:lnTo>
                    <a:pt x="1314853" y="904998"/>
                  </a:lnTo>
                  <a:lnTo>
                    <a:pt x="1332271" y="864452"/>
                  </a:lnTo>
                  <a:lnTo>
                    <a:pt x="1346782" y="822597"/>
                  </a:lnTo>
                  <a:lnTo>
                    <a:pt x="1358271" y="779542"/>
                  </a:lnTo>
                  <a:lnTo>
                    <a:pt x="1366621" y="735397"/>
                  </a:lnTo>
                  <a:lnTo>
                    <a:pt x="1371717" y="690270"/>
                  </a:lnTo>
                  <a:lnTo>
                    <a:pt x="1373441" y="644271"/>
                  </a:lnTo>
                  <a:lnTo>
                    <a:pt x="1371717" y="598255"/>
                  </a:lnTo>
                  <a:lnTo>
                    <a:pt x="1366621" y="553114"/>
                  </a:lnTo>
                  <a:lnTo>
                    <a:pt x="1358271" y="508956"/>
                  </a:lnTo>
                  <a:lnTo>
                    <a:pt x="1346782" y="465889"/>
                  </a:lnTo>
                  <a:lnTo>
                    <a:pt x="1332271" y="424023"/>
                  </a:lnTo>
                  <a:lnTo>
                    <a:pt x="1314853" y="383467"/>
                  </a:lnTo>
                  <a:lnTo>
                    <a:pt x="1294646" y="344330"/>
                  </a:lnTo>
                  <a:lnTo>
                    <a:pt x="1271765" y="306720"/>
                  </a:lnTo>
                  <a:lnTo>
                    <a:pt x="1246327" y="270747"/>
                  </a:lnTo>
                  <a:lnTo>
                    <a:pt x="1218447" y="236519"/>
                  </a:lnTo>
                  <a:lnTo>
                    <a:pt x="1188243" y="204147"/>
                  </a:lnTo>
                  <a:lnTo>
                    <a:pt x="1155829" y="173737"/>
                  </a:lnTo>
                  <a:lnTo>
                    <a:pt x="1121324" y="145401"/>
                  </a:lnTo>
                  <a:lnTo>
                    <a:pt x="1084842" y="119246"/>
                  </a:lnTo>
                  <a:lnTo>
                    <a:pt x="1046500" y="95381"/>
                  </a:lnTo>
                  <a:lnTo>
                    <a:pt x="1006414" y="73916"/>
                  </a:lnTo>
                  <a:lnTo>
                    <a:pt x="964700" y="54959"/>
                  </a:lnTo>
                  <a:lnTo>
                    <a:pt x="921476" y="38620"/>
                  </a:lnTo>
                  <a:lnTo>
                    <a:pt x="876856" y="25007"/>
                  </a:lnTo>
                  <a:lnTo>
                    <a:pt x="830958" y="14230"/>
                  </a:lnTo>
                  <a:lnTo>
                    <a:pt x="783897" y="6397"/>
                  </a:lnTo>
                  <a:lnTo>
                    <a:pt x="735789" y="1617"/>
                  </a:lnTo>
                  <a:lnTo>
                    <a:pt x="686752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96912" y="978916"/>
              <a:ext cx="1373505" cy="1288415"/>
            </a:xfrm>
            <a:custGeom>
              <a:avLst/>
              <a:gdLst/>
              <a:ahLst/>
              <a:cxnLst/>
              <a:rect l="l" t="t" r="r" b="b"/>
              <a:pathLst>
                <a:path w="1373505" h="1288414">
                  <a:moveTo>
                    <a:pt x="0" y="644271"/>
                  </a:moveTo>
                  <a:lnTo>
                    <a:pt x="1724" y="598255"/>
                  </a:lnTo>
                  <a:lnTo>
                    <a:pt x="6819" y="553114"/>
                  </a:lnTo>
                  <a:lnTo>
                    <a:pt x="15170" y="508956"/>
                  </a:lnTo>
                  <a:lnTo>
                    <a:pt x="26659" y="465889"/>
                  </a:lnTo>
                  <a:lnTo>
                    <a:pt x="41170" y="424023"/>
                  </a:lnTo>
                  <a:lnTo>
                    <a:pt x="58588" y="383467"/>
                  </a:lnTo>
                  <a:lnTo>
                    <a:pt x="78796" y="344330"/>
                  </a:lnTo>
                  <a:lnTo>
                    <a:pt x="101678" y="306720"/>
                  </a:lnTo>
                  <a:lnTo>
                    <a:pt x="127118" y="270747"/>
                  </a:lnTo>
                  <a:lnTo>
                    <a:pt x="154999" y="236519"/>
                  </a:lnTo>
                  <a:lnTo>
                    <a:pt x="185205" y="204147"/>
                  </a:lnTo>
                  <a:lnTo>
                    <a:pt x="217620" y="173737"/>
                  </a:lnTo>
                  <a:lnTo>
                    <a:pt x="252128" y="145401"/>
                  </a:lnTo>
                  <a:lnTo>
                    <a:pt x="288613" y="119246"/>
                  </a:lnTo>
                  <a:lnTo>
                    <a:pt x="326959" y="95381"/>
                  </a:lnTo>
                  <a:lnTo>
                    <a:pt x="367048" y="73916"/>
                  </a:lnTo>
                  <a:lnTo>
                    <a:pt x="408766" y="54959"/>
                  </a:lnTo>
                  <a:lnTo>
                    <a:pt x="451995" y="38620"/>
                  </a:lnTo>
                  <a:lnTo>
                    <a:pt x="496620" y="25007"/>
                  </a:lnTo>
                  <a:lnTo>
                    <a:pt x="542524" y="14230"/>
                  </a:lnTo>
                  <a:lnTo>
                    <a:pt x="589592" y="6397"/>
                  </a:lnTo>
                  <a:lnTo>
                    <a:pt x="637707" y="1617"/>
                  </a:lnTo>
                  <a:lnTo>
                    <a:pt x="686752" y="0"/>
                  </a:lnTo>
                  <a:lnTo>
                    <a:pt x="735789" y="1617"/>
                  </a:lnTo>
                  <a:lnTo>
                    <a:pt x="783897" y="6397"/>
                  </a:lnTo>
                  <a:lnTo>
                    <a:pt x="830958" y="14230"/>
                  </a:lnTo>
                  <a:lnTo>
                    <a:pt x="876856" y="25007"/>
                  </a:lnTo>
                  <a:lnTo>
                    <a:pt x="921476" y="38620"/>
                  </a:lnTo>
                  <a:lnTo>
                    <a:pt x="964700" y="54959"/>
                  </a:lnTo>
                  <a:lnTo>
                    <a:pt x="1006414" y="73916"/>
                  </a:lnTo>
                  <a:lnTo>
                    <a:pt x="1046500" y="95381"/>
                  </a:lnTo>
                  <a:lnTo>
                    <a:pt x="1084842" y="119246"/>
                  </a:lnTo>
                  <a:lnTo>
                    <a:pt x="1121324" y="145401"/>
                  </a:lnTo>
                  <a:lnTo>
                    <a:pt x="1155829" y="173737"/>
                  </a:lnTo>
                  <a:lnTo>
                    <a:pt x="1188243" y="204147"/>
                  </a:lnTo>
                  <a:lnTo>
                    <a:pt x="1218447" y="236519"/>
                  </a:lnTo>
                  <a:lnTo>
                    <a:pt x="1246327" y="270747"/>
                  </a:lnTo>
                  <a:lnTo>
                    <a:pt x="1271765" y="306720"/>
                  </a:lnTo>
                  <a:lnTo>
                    <a:pt x="1294646" y="344330"/>
                  </a:lnTo>
                  <a:lnTo>
                    <a:pt x="1314853" y="383467"/>
                  </a:lnTo>
                  <a:lnTo>
                    <a:pt x="1332271" y="424023"/>
                  </a:lnTo>
                  <a:lnTo>
                    <a:pt x="1346782" y="465889"/>
                  </a:lnTo>
                  <a:lnTo>
                    <a:pt x="1358271" y="508956"/>
                  </a:lnTo>
                  <a:lnTo>
                    <a:pt x="1366621" y="553114"/>
                  </a:lnTo>
                  <a:lnTo>
                    <a:pt x="1371717" y="598255"/>
                  </a:lnTo>
                  <a:lnTo>
                    <a:pt x="1373441" y="644271"/>
                  </a:lnTo>
                  <a:lnTo>
                    <a:pt x="1371717" y="690270"/>
                  </a:lnTo>
                  <a:lnTo>
                    <a:pt x="1366621" y="735397"/>
                  </a:lnTo>
                  <a:lnTo>
                    <a:pt x="1358271" y="779542"/>
                  </a:lnTo>
                  <a:lnTo>
                    <a:pt x="1346782" y="822597"/>
                  </a:lnTo>
                  <a:lnTo>
                    <a:pt x="1332271" y="864452"/>
                  </a:lnTo>
                  <a:lnTo>
                    <a:pt x="1314853" y="904998"/>
                  </a:lnTo>
                  <a:lnTo>
                    <a:pt x="1294646" y="944127"/>
                  </a:lnTo>
                  <a:lnTo>
                    <a:pt x="1271765" y="981729"/>
                  </a:lnTo>
                  <a:lnTo>
                    <a:pt x="1246327" y="1017696"/>
                  </a:lnTo>
                  <a:lnTo>
                    <a:pt x="1218447" y="1051918"/>
                  </a:lnTo>
                  <a:lnTo>
                    <a:pt x="1188243" y="1084285"/>
                  </a:lnTo>
                  <a:lnTo>
                    <a:pt x="1155829" y="1114690"/>
                  </a:lnTo>
                  <a:lnTo>
                    <a:pt x="1121324" y="1143024"/>
                  </a:lnTo>
                  <a:lnTo>
                    <a:pt x="1084842" y="1169176"/>
                  </a:lnTo>
                  <a:lnTo>
                    <a:pt x="1046500" y="1193038"/>
                  </a:lnTo>
                  <a:lnTo>
                    <a:pt x="1006414" y="1214502"/>
                  </a:lnTo>
                  <a:lnTo>
                    <a:pt x="964700" y="1233457"/>
                  </a:lnTo>
                  <a:lnTo>
                    <a:pt x="921476" y="1249795"/>
                  </a:lnTo>
                  <a:lnTo>
                    <a:pt x="876856" y="1263407"/>
                  </a:lnTo>
                  <a:lnTo>
                    <a:pt x="830958" y="1274184"/>
                  </a:lnTo>
                  <a:lnTo>
                    <a:pt x="783897" y="1282017"/>
                  </a:lnTo>
                  <a:lnTo>
                    <a:pt x="735789" y="1286797"/>
                  </a:lnTo>
                  <a:lnTo>
                    <a:pt x="686752" y="1288415"/>
                  </a:lnTo>
                  <a:lnTo>
                    <a:pt x="637707" y="1286797"/>
                  </a:lnTo>
                  <a:lnTo>
                    <a:pt x="589592" y="1282017"/>
                  </a:lnTo>
                  <a:lnTo>
                    <a:pt x="542524" y="1274184"/>
                  </a:lnTo>
                  <a:lnTo>
                    <a:pt x="496620" y="1263407"/>
                  </a:lnTo>
                  <a:lnTo>
                    <a:pt x="451995" y="1249795"/>
                  </a:lnTo>
                  <a:lnTo>
                    <a:pt x="408766" y="1233457"/>
                  </a:lnTo>
                  <a:lnTo>
                    <a:pt x="367048" y="1214502"/>
                  </a:lnTo>
                  <a:lnTo>
                    <a:pt x="326959" y="1193038"/>
                  </a:lnTo>
                  <a:lnTo>
                    <a:pt x="288613" y="1169176"/>
                  </a:lnTo>
                  <a:lnTo>
                    <a:pt x="252128" y="1143024"/>
                  </a:lnTo>
                  <a:lnTo>
                    <a:pt x="217620" y="1114690"/>
                  </a:lnTo>
                  <a:lnTo>
                    <a:pt x="185205" y="1084285"/>
                  </a:lnTo>
                  <a:lnTo>
                    <a:pt x="154999" y="1051918"/>
                  </a:lnTo>
                  <a:lnTo>
                    <a:pt x="127118" y="1017696"/>
                  </a:lnTo>
                  <a:lnTo>
                    <a:pt x="101678" y="981729"/>
                  </a:lnTo>
                  <a:lnTo>
                    <a:pt x="78796" y="944127"/>
                  </a:lnTo>
                  <a:lnTo>
                    <a:pt x="58588" y="904998"/>
                  </a:lnTo>
                  <a:lnTo>
                    <a:pt x="41170" y="864452"/>
                  </a:lnTo>
                  <a:lnTo>
                    <a:pt x="26659" y="822597"/>
                  </a:lnTo>
                  <a:lnTo>
                    <a:pt x="15170" y="779542"/>
                  </a:lnTo>
                  <a:lnTo>
                    <a:pt x="6819" y="735397"/>
                  </a:lnTo>
                  <a:lnTo>
                    <a:pt x="1724" y="690270"/>
                  </a:lnTo>
                  <a:lnTo>
                    <a:pt x="0" y="644271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09599" y="1110935"/>
            <a:ext cx="751205" cy="979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391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dirty="0" sz="1500" spc="-20" b="1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1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00" spc="-114" b="1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1500" spc="-50" b="1">
                <a:solidFill>
                  <a:srgbClr val="FFFFFF"/>
                </a:solidFill>
                <a:latin typeface="Tahoma"/>
                <a:cs typeface="Tahoma"/>
              </a:rPr>
              <a:t>English: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9420" y="3130443"/>
            <a:ext cx="1379220" cy="1294130"/>
            <a:chOff x="679420" y="3130443"/>
            <a:chExt cx="1379220" cy="1294130"/>
          </a:xfrm>
        </p:grpSpPr>
        <p:sp>
          <p:nvSpPr>
            <p:cNvPr id="9" name="object 9" descr=""/>
            <p:cNvSpPr/>
            <p:nvPr/>
          </p:nvSpPr>
          <p:spPr>
            <a:xfrm>
              <a:off x="682066" y="3133089"/>
              <a:ext cx="1374140" cy="1288415"/>
            </a:xfrm>
            <a:custGeom>
              <a:avLst/>
              <a:gdLst/>
              <a:ahLst/>
              <a:cxnLst/>
              <a:rect l="l" t="t" r="r" b="b"/>
              <a:pathLst>
                <a:path w="1374139" h="1288414">
                  <a:moveTo>
                    <a:pt x="686739" y="0"/>
                  </a:moveTo>
                  <a:lnTo>
                    <a:pt x="637696" y="1617"/>
                  </a:lnTo>
                  <a:lnTo>
                    <a:pt x="589582" y="6397"/>
                  </a:lnTo>
                  <a:lnTo>
                    <a:pt x="542516" y="14230"/>
                  </a:lnTo>
                  <a:lnTo>
                    <a:pt x="496613" y="25007"/>
                  </a:lnTo>
                  <a:lnTo>
                    <a:pt x="451989" y="38619"/>
                  </a:lnTo>
                  <a:lnTo>
                    <a:pt x="408761" y="54957"/>
                  </a:lnTo>
                  <a:lnTo>
                    <a:pt x="367044" y="73912"/>
                  </a:lnTo>
                  <a:lnTo>
                    <a:pt x="326955" y="95376"/>
                  </a:lnTo>
                  <a:lnTo>
                    <a:pt x="288610" y="119238"/>
                  </a:lnTo>
                  <a:lnTo>
                    <a:pt x="252126" y="145390"/>
                  </a:lnTo>
                  <a:lnTo>
                    <a:pt x="217618" y="173724"/>
                  </a:lnTo>
                  <a:lnTo>
                    <a:pt x="185203" y="204129"/>
                  </a:lnTo>
                  <a:lnTo>
                    <a:pt x="154998" y="236496"/>
                  </a:lnTo>
                  <a:lnTo>
                    <a:pt x="127117" y="270718"/>
                  </a:lnTo>
                  <a:lnTo>
                    <a:pt x="101677" y="306685"/>
                  </a:lnTo>
                  <a:lnTo>
                    <a:pt x="78796" y="344287"/>
                  </a:lnTo>
                  <a:lnTo>
                    <a:pt x="58588" y="383416"/>
                  </a:lnTo>
                  <a:lnTo>
                    <a:pt x="41170" y="423962"/>
                  </a:lnTo>
                  <a:lnTo>
                    <a:pt x="26659" y="465817"/>
                  </a:lnTo>
                  <a:lnTo>
                    <a:pt x="15170" y="508872"/>
                  </a:lnTo>
                  <a:lnTo>
                    <a:pt x="6819" y="553017"/>
                  </a:lnTo>
                  <a:lnTo>
                    <a:pt x="1724" y="598144"/>
                  </a:lnTo>
                  <a:lnTo>
                    <a:pt x="0" y="644144"/>
                  </a:lnTo>
                  <a:lnTo>
                    <a:pt x="1724" y="690152"/>
                  </a:lnTo>
                  <a:lnTo>
                    <a:pt x="6819" y="735288"/>
                  </a:lnTo>
                  <a:lnTo>
                    <a:pt x="15170" y="779441"/>
                  </a:lnTo>
                  <a:lnTo>
                    <a:pt x="26659" y="822503"/>
                  </a:lnTo>
                  <a:lnTo>
                    <a:pt x="41170" y="864364"/>
                  </a:lnTo>
                  <a:lnTo>
                    <a:pt x="58588" y="904917"/>
                  </a:lnTo>
                  <a:lnTo>
                    <a:pt x="78796" y="944051"/>
                  </a:lnTo>
                  <a:lnTo>
                    <a:pt x="101677" y="981657"/>
                  </a:lnTo>
                  <a:lnTo>
                    <a:pt x="127117" y="1017628"/>
                  </a:lnTo>
                  <a:lnTo>
                    <a:pt x="154998" y="1051853"/>
                  </a:lnTo>
                  <a:lnTo>
                    <a:pt x="185203" y="1084224"/>
                  </a:lnTo>
                  <a:lnTo>
                    <a:pt x="217618" y="1114631"/>
                  </a:lnTo>
                  <a:lnTo>
                    <a:pt x="252126" y="1142967"/>
                  </a:lnTo>
                  <a:lnTo>
                    <a:pt x="288610" y="1169121"/>
                  </a:lnTo>
                  <a:lnTo>
                    <a:pt x="326955" y="1192984"/>
                  </a:lnTo>
                  <a:lnTo>
                    <a:pt x="367044" y="1214449"/>
                  </a:lnTo>
                  <a:lnTo>
                    <a:pt x="408761" y="1233405"/>
                  </a:lnTo>
                  <a:lnTo>
                    <a:pt x="451989" y="1249744"/>
                  </a:lnTo>
                  <a:lnTo>
                    <a:pt x="496613" y="1263356"/>
                  </a:lnTo>
                  <a:lnTo>
                    <a:pt x="542516" y="1274133"/>
                  </a:lnTo>
                  <a:lnTo>
                    <a:pt x="589582" y="1281966"/>
                  </a:lnTo>
                  <a:lnTo>
                    <a:pt x="637696" y="1286746"/>
                  </a:lnTo>
                  <a:lnTo>
                    <a:pt x="686739" y="1288364"/>
                  </a:lnTo>
                  <a:lnTo>
                    <a:pt x="735793" y="1286746"/>
                  </a:lnTo>
                  <a:lnTo>
                    <a:pt x="783914" y="1281966"/>
                  </a:lnTo>
                  <a:lnTo>
                    <a:pt x="830989" y="1274133"/>
                  </a:lnTo>
                  <a:lnTo>
                    <a:pt x="876899" y="1263356"/>
                  </a:lnTo>
                  <a:lnTo>
                    <a:pt x="921529" y="1249744"/>
                  </a:lnTo>
                  <a:lnTo>
                    <a:pt x="964763" y="1233405"/>
                  </a:lnTo>
                  <a:lnTo>
                    <a:pt x="1006485" y="1214449"/>
                  </a:lnTo>
                  <a:lnTo>
                    <a:pt x="1046579" y="1192984"/>
                  </a:lnTo>
                  <a:lnTo>
                    <a:pt x="1084927" y="1169121"/>
                  </a:lnTo>
                  <a:lnTo>
                    <a:pt x="1121415" y="1142967"/>
                  </a:lnTo>
                  <a:lnTo>
                    <a:pt x="1155926" y="1114631"/>
                  </a:lnTo>
                  <a:lnTo>
                    <a:pt x="1188343" y="1084224"/>
                  </a:lnTo>
                  <a:lnTo>
                    <a:pt x="1218551" y="1051853"/>
                  </a:lnTo>
                  <a:lnTo>
                    <a:pt x="1246433" y="1017628"/>
                  </a:lnTo>
                  <a:lnTo>
                    <a:pt x="1271874" y="981657"/>
                  </a:lnTo>
                  <a:lnTo>
                    <a:pt x="1294757" y="944051"/>
                  </a:lnTo>
                  <a:lnTo>
                    <a:pt x="1314966" y="904917"/>
                  </a:lnTo>
                  <a:lnTo>
                    <a:pt x="1332384" y="864364"/>
                  </a:lnTo>
                  <a:lnTo>
                    <a:pt x="1346896" y="822503"/>
                  </a:lnTo>
                  <a:lnTo>
                    <a:pt x="1358385" y="779441"/>
                  </a:lnTo>
                  <a:lnTo>
                    <a:pt x="1366736" y="735288"/>
                  </a:lnTo>
                  <a:lnTo>
                    <a:pt x="1371831" y="690152"/>
                  </a:lnTo>
                  <a:lnTo>
                    <a:pt x="1373555" y="644144"/>
                  </a:lnTo>
                  <a:lnTo>
                    <a:pt x="1371831" y="598144"/>
                  </a:lnTo>
                  <a:lnTo>
                    <a:pt x="1366736" y="553017"/>
                  </a:lnTo>
                  <a:lnTo>
                    <a:pt x="1358385" y="508872"/>
                  </a:lnTo>
                  <a:lnTo>
                    <a:pt x="1346896" y="465817"/>
                  </a:lnTo>
                  <a:lnTo>
                    <a:pt x="1332384" y="423962"/>
                  </a:lnTo>
                  <a:lnTo>
                    <a:pt x="1314966" y="383416"/>
                  </a:lnTo>
                  <a:lnTo>
                    <a:pt x="1294757" y="344287"/>
                  </a:lnTo>
                  <a:lnTo>
                    <a:pt x="1271874" y="306685"/>
                  </a:lnTo>
                  <a:lnTo>
                    <a:pt x="1246433" y="270718"/>
                  </a:lnTo>
                  <a:lnTo>
                    <a:pt x="1218551" y="236496"/>
                  </a:lnTo>
                  <a:lnTo>
                    <a:pt x="1188343" y="204129"/>
                  </a:lnTo>
                  <a:lnTo>
                    <a:pt x="1155926" y="173724"/>
                  </a:lnTo>
                  <a:lnTo>
                    <a:pt x="1121415" y="145390"/>
                  </a:lnTo>
                  <a:lnTo>
                    <a:pt x="1084927" y="119238"/>
                  </a:lnTo>
                  <a:lnTo>
                    <a:pt x="1046579" y="95376"/>
                  </a:lnTo>
                  <a:lnTo>
                    <a:pt x="1006485" y="73912"/>
                  </a:lnTo>
                  <a:lnTo>
                    <a:pt x="964763" y="54957"/>
                  </a:lnTo>
                  <a:lnTo>
                    <a:pt x="921529" y="38619"/>
                  </a:lnTo>
                  <a:lnTo>
                    <a:pt x="876899" y="25007"/>
                  </a:lnTo>
                  <a:lnTo>
                    <a:pt x="830989" y="14230"/>
                  </a:lnTo>
                  <a:lnTo>
                    <a:pt x="783914" y="6397"/>
                  </a:lnTo>
                  <a:lnTo>
                    <a:pt x="735793" y="1617"/>
                  </a:lnTo>
                  <a:lnTo>
                    <a:pt x="686739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2066" y="3133089"/>
              <a:ext cx="1374140" cy="1288415"/>
            </a:xfrm>
            <a:custGeom>
              <a:avLst/>
              <a:gdLst/>
              <a:ahLst/>
              <a:cxnLst/>
              <a:rect l="l" t="t" r="r" b="b"/>
              <a:pathLst>
                <a:path w="1374139" h="1288414">
                  <a:moveTo>
                    <a:pt x="0" y="644144"/>
                  </a:moveTo>
                  <a:lnTo>
                    <a:pt x="1724" y="598144"/>
                  </a:lnTo>
                  <a:lnTo>
                    <a:pt x="6819" y="553017"/>
                  </a:lnTo>
                  <a:lnTo>
                    <a:pt x="15170" y="508872"/>
                  </a:lnTo>
                  <a:lnTo>
                    <a:pt x="26659" y="465817"/>
                  </a:lnTo>
                  <a:lnTo>
                    <a:pt x="41170" y="423962"/>
                  </a:lnTo>
                  <a:lnTo>
                    <a:pt x="58588" y="383416"/>
                  </a:lnTo>
                  <a:lnTo>
                    <a:pt x="78796" y="344287"/>
                  </a:lnTo>
                  <a:lnTo>
                    <a:pt x="101677" y="306685"/>
                  </a:lnTo>
                  <a:lnTo>
                    <a:pt x="127117" y="270718"/>
                  </a:lnTo>
                  <a:lnTo>
                    <a:pt x="154998" y="236496"/>
                  </a:lnTo>
                  <a:lnTo>
                    <a:pt x="185203" y="204129"/>
                  </a:lnTo>
                  <a:lnTo>
                    <a:pt x="217618" y="173724"/>
                  </a:lnTo>
                  <a:lnTo>
                    <a:pt x="252126" y="145390"/>
                  </a:lnTo>
                  <a:lnTo>
                    <a:pt x="288610" y="119238"/>
                  </a:lnTo>
                  <a:lnTo>
                    <a:pt x="326955" y="95376"/>
                  </a:lnTo>
                  <a:lnTo>
                    <a:pt x="367044" y="73912"/>
                  </a:lnTo>
                  <a:lnTo>
                    <a:pt x="408761" y="54957"/>
                  </a:lnTo>
                  <a:lnTo>
                    <a:pt x="451989" y="38619"/>
                  </a:lnTo>
                  <a:lnTo>
                    <a:pt x="496613" y="25007"/>
                  </a:lnTo>
                  <a:lnTo>
                    <a:pt x="542516" y="14230"/>
                  </a:lnTo>
                  <a:lnTo>
                    <a:pt x="589582" y="6397"/>
                  </a:lnTo>
                  <a:lnTo>
                    <a:pt x="637696" y="1617"/>
                  </a:lnTo>
                  <a:lnTo>
                    <a:pt x="686739" y="0"/>
                  </a:lnTo>
                  <a:lnTo>
                    <a:pt x="735793" y="1617"/>
                  </a:lnTo>
                  <a:lnTo>
                    <a:pt x="783914" y="6397"/>
                  </a:lnTo>
                  <a:lnTo>
                    <a:pt x="830989" y="14230"/>
                  </a:lnTo>
                  <a:lnTo>
                    <a:pt x="876899" y="25007"/>
                  </a:lnTo>
                  <a:lnTo>
                    <a:pt x="921529" y="38619"/>
                  </a:lnTo>
                  <a:lnTo>
                    <a:pt x="964763" y="54957"/>
                  </a:lnTo>
                  <a:lnTo>
                    <a:pt x="1006485" y="73912"/>
                  </a:lnTo>
                  <a:lnTo>
                    <a:pt x="1046579" y="95376"/>
                  </a:lnTo>
                  <a:lnTo>
                    <a:pt x="1084927" y="119238"/>
                  </a:lnTo>
                  <a:lnTo>
                    <a:pt x="1121415" y="145390"/>
                  </a:lnTo>
                  <a:lnTo>
                    <a:pt x="1155926" y="173724"/>
                  </a:lnTo>
                  <a:lnTo>
                    <a:pt x="1188343" y="204129"/>
                  </a:lnTo>
                  <a:lnTo>
                    <a:pt x="1218551" y="236496"/>
                  </a:lnTo>
                  <a:lnTo>
                    <a:pt x="1246433" y="270718"/>
                  </a:lnTo>
                  <a:lnTo>
                    <a:pt x="1271874" y="306685"/>
                  </a:lnTo>
                  <a:lnTo>
                    <a:pt x="1294757" y="344287"/>
                  </a:lnTo>
                  <a:lnTo>
                    <a:pt x="1314966" y="383416"/>
                  </a:lnTo>
                  <a:lnTo>
                    <a:pt x="1332384" y="423962"/>
                  </a:lnTo>
                  <a:lnTo>
                    <a:pt x="1346896" y="465817"/>
                  </a:lnTo>
                  <a:lnTo>
                    <a:pt x="1358385" y="508872"/>
                  </a:lnTo>
                  <a:lnTo>
                    <a:pt x="1366736" y="553017"/>
                  </a:lnTo>
                  <a:lnTo>
                    <a:pt x="1371831" y="598144"/>
                  </a:lnTo>
                  <a:lnTo>
                    <a:pt x="1373555" y="644144"/>
                  </a:lnTo>
                  <a:lnTo>
                    <a:pt x="1371831" y="690152"/>
                  </a:lnTo>
                  <a:lnTo>
                    <a:pt x="1366736" y="735288"/>
                  </a:lnTo>
                  <a:lnTo>
                    <a:pt x="1358385" y="779441"/>
                  </a:lnTo>
                  <a:lnTo>
                    <a:pt x="1346896" y="822503"/>
                  </a:lnTo>
                  <a:lnTo>
                    <a:pt x="1332384" y="864364"/>
                  </a:lnTo>
                  <a:lnTo>
                    <a:pt x="1314966" y="904917"/>
                  </a:lnTo>
                  <a:lnTo>
                    <a:pt x="1294757" y="944051"/>
                  </a:lnTo>
                  <a:lnTo>
                    <a:pt x="1271874" y="981657"/>
                  </a:lnTo>
                  <a:lnTo>
                    <a:pt x="1246433" y="1017628"/>
                  </a:lnTo>
                  <a:lnTo>
                    <a:pt x="1218551" y="1051853"/>
                  </a:lnTo>
                  <a:lnTo>
                    <a:pt x="1188343" y="1084224"/>
                  </a:lnTo>
                  <a:lnTo>
                    <a:pt x="1155926" y="1114631"/>
                  </a:lnTo>
                  <a:lnTo>
                    <a:pt x="1121415" y="1142967"/>
                  </a:lnTo>
                  <a:lnTo>
                    <a:pt x="1084927" y="1169121"/>
                  </a:lnTo>
                  <a:lnTo>
                    <a:pt x="1046579" y="1192984"/>
                  </a:lnTo>
                  <a:lnTo>
                    <a:pt x="1006485" y="1214449"/>
                  </a:lnTo>
                  <a:lnTo>
                    <a:pt x="964763" y="1233405"/>
                  </a:lnTo>
                  <a:lnTo>
                    <a:pt x="921529" y="1249744"/>
                  </a:lnTo>
                  <a:lnTo>
                    <a:pt x="876899" y="1263356"/>
                  </a:lnTo>
                  <a:lnTo>
                    <a:pt x="830989" y="1274133"/>
                  </a:lnTo>
                  <a:lnTo>
                    <a:pt x="783914" y="1281966"/>
                  </a:lnTo>
                  <a:lnTo>
                    <a:pt x="735793" y="1286746"/>
                  </a:lnTo>
                  <a:lnTo>
                    <a:pt x="686739" y="1288364"/>
                  </a:lnTo>
                  <a:lnTo>
                    <a:pt x="637696" y="1286746"/>
                  </a:lnTo>
                  <a:lnTo>
                    <a:pt x="589582" y="1281966"/>
                  </a:lnTo>
                  <a:lnTo>
                    <a:pt x="542516" y="1274133"/>
                  </a:lnTo>
                  <a:lnTo>
                    <a:pt x="496613" y="1263356"/>
                  </a:lnTo>
                  <a:lnTo>
                    <a:pt x="451989" y="1249744"/>
                  </a:lnTo>
                  <a:lnTo>
                    <a:pt x="408761" y="1233405"/>
                  </a:lnTo>
                  <a:lnTo>
                    <a:pt x="367044" y="1214449"/>
                  </a:lnTo>
                  <a:lnTo>
                    <a:pt x="326955" y="1192984"/>
                  </a:lnTo>
                  <a:lnTo>
                    <a:pt x="288610" y="1169121"/>
                  </a:lnTo>
                  <a:lnTo>
                    <a:pt x="252126" y="1142967"/>
                  </a:lnTo>
                  <a:lnTo>
                    <a:pt x="217618" y="1114631"/>
                  </a:lnTo>
                  <a:lnTo>
                    <a:pt x="185203" y="1084224"/>
                  </a:lnTo>
                  <a:lnTo>
                    <a:pt x="154998" y="1051853"/>
                  </a:lnTo>
                  <a:lnTo>
                    <a:pt x="127117" y="1017628"/>
                  </a:lnTo>
                  <a:lnTo>
                    <a:pt x="101677" y="981657"/>
                  </a:lnTo>
                  <a:lnTo>
                    <a:pt x="78796" y="944051"/>
                  </a:lnTo>
                  <a:lnTo>
                    <a:pt x="58588" y="904917"/>
                  </a:lnTo>
                  <a:lnTo>
                    <a:pt x="41170" y="864364"/>
                  </a:lnTo>
                  <a:lnTo>
                    <a:pt x="26659" y="822503"/>
                  </a:lnTo>
                  <a:lnTo>
                    <a:pt x="15170" y="779441"/>
                  </a:lnTo>
                  <a:lnTo>
                    <a:pt x="6819" y="735288"/>
                  </a:lnTo>
                  <a:lnTo>
                    <a:pt x="1724" y="690152"/>
                  </a:lnTo>
                  <a:lnTo>
                    <a:pt x="0" y="644144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80947" y="3264527"/>
            <a:ext cx="778510" cy="9804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1905">
              <a:lnSpc>
                <a:spcPct val="139100"/>
              </a:lnSpc>
              <a:spcBef>
                <a:spcPts val="110"/>
              </a:spcBef>
            </a:pPr>
            <a:r>
              <a:rPr dirty="0" sz="1500" spc="-10" b="1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dirty="0" sz="1500" spc="-20" b="1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1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00" spc="-45" b="1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1500" spc="-85" b="1">
                <a:solidFill>
                  <a:srgbClr val="FFFFFF"/>
                </a:solidFill>
                <a:latin typeface="Tahoma"/>
                <a:cs typeface="Tahoma"/>
              </a:rPr>
              <a:t>Spanish: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6463" y="163195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292857" y="760094"/>
            <a:ext cx="4707890" cy="1884045"/>
            <a:chOff x="2292857" y="760094"/>
            <a:chExt cx="4707890" cy="1884045"/>
          </a:xfrm>
        </p:grpSpPr>
        <p:sp>
          <p:nvSpPr>
            <p:cNvPr id="14" name="object 14" descr=""/>
            <p:cNvSpPr/>
            <p:nvPr/>
          </p:nvSpPr>
          <p:spPr>
            <a:xfrm>
              <a:off x="6227698" y="978915"/>
              <a:ext cx="760730" cy="98425"/>
            </a:xfrm>
            <a:custGeom>
              <a:avLst/>
              <a:gdLst/>
              <a:ahLst/>
              <a:cxnLst/>
              <a:rect l="l" t="t" r="r" b="b"/>
              <a:pathLst>
                <a:path w="760729" h="98425">
                  <a:moveTo>
                    <a:pt x="49149" y="0"/>
                  </a:moveTo>
                  <a:lnTo>
                    <a:pt x="0" y="49149"/>
                  </a:lnTo>
                  <a:lnTo>
                    <a:pt x="49149" y="98298"/>
                  </a:lnTo>
                  <a:lnTo>
                    <a:pt x="49149" y="73787"/>
                  </a:lnTo>
                  <a:lnTo>
                    <a:pt x="760222" y="73787"/>
                  </a:lnTo>
                  <a:lnTo>
                    <a:pt x="760222" y="24637"/>
                  </a:lnTo>
                  <a:lnTo>
                    <a:pt x="49149" y="24637"/>
                  </a:lnTo>
                  <a:lnTo>
                    <a:pt x="49149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27698" y="978915"/>
              <a:ext cx="760730" cy="98425"/>
            </a:xfrm>
            <a:custGeom>
              <a:avLst/>
              <a:gdLst/>
              <a:ahLst/>
              <a:cxnLst/>
              <a:rect l="l" t="t" r="r" b="b"/>
              <a:pathLst>
                <a:path w="760729" h="98425">
                  <a:moveTo>
                    <a:pt x="760222" y="73787"/>
                  </a:moveTo>
                  <a:lnTo>
                    <a:pt x="49149" y="73787"/>
                  </a:lnTo>
                  <a:lnTo>
                    <a:pt x="49149" y="98298"/>
                  </a:lnTo>
                  <a:lnTo>
                    <a:pt x="0" y="49149"/>
                  </a:lnTo>
                  <a:lnTo>
                    <a:pt x="49149" y="0"/>
                  </a:lnTo>
                  <a:lnTo>
                    <a:pt x="49149" y="24637"/>
                  </a:lnTo>
                  <a:lnTo>
                    <a:pt x="760222" y="24637"/>
                  </a:lnTo>
                  <a:lnTo>
                    <a:pt x="760222" y="73787"/>
                  </a:lnTo>
                  <a:close/>
                </a:path>
              </a:pathLst>
            </a:custGeom>
            <a:ln w="2540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2857" y="760094"/>
              <a:ext cx="3916553" cy="1883663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6450329" y="3232530"/>
            <a:ext cx="786130" cy="123825"/>
            <a:chOff x="6450329" y="3232530"/>
            <a:chExt cx="786130" cy="123825"/>
          </a:xfrm>
        </p:grpSpPr>
        <p:sp>
          <p:nvSpPr>
            <p:cNvPr id="18" name="object 18" descr=""/>
            <p:cNvSpPr/>
            <p:nvPr/>
          </p:nvSpPr>
          <p:spPr>
            <a:xfrm>
              <a:off x="6463029" y="3245230"/>
              <a:ext cx="760730" cy="98425"/>
            </a:xfrm>
            <a:custGeom>
              <a:avLst/>
              <a:gdLst/>
              <a:ahLst/>
              <a:cxnLst/>
              <a:rect l="l" t="t" r="r" b="b"/>
              <a:pathLst>
                <a:path w="760729" h="98425">
                  <a:moveTo>
                    <a:pt x="49149" y="0"/>
                  </a:moveTo>
                  <a:lnTo>
                    <a:pt x="0" y="49149"/>
                  </a:lnTo>
                  <a:lnTo>
                    <a:pt x="49149" y="98298"/>
                  </a:lnTo>
                  <a:lnTo>
                    <a:pt x="49149" y="73787"/>
                  </a:lnTo>
                  <a:lnTo>
                    <a:pt x="760222" y="73787"/>
                  </a:lnTo>
                  <a:lnTo>
                    <a:pt x="760222" y="24637"/>
                  </a:lnTo>
                  <a:lnTo>
                    <a:pt x="49149" y="24637"/>
                  </a:lnTo>
                  <a:lnTo>
                    <a:pt x="49149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63029" y="3245230"/>
              <a:ext cx="760730" cy="98425"/>
            </a:xfrm>
            <a:custGeom>
              <a:avLst/>
              <a:gdLst/>
              <a:ahLst/>
              <a:cxnLst/>
              <a:rect l="l" t="t" r="r" b="b"/>
              <a:pathLst>
                <a:path w="760729" h="98425">
                  <a:moveTo>
                    <a:pt x="760222" y="73787"/>
                  </a:moveTo>
                  <a:lnTo>
                    <a:pt x="49149" y="73787"/>
                  </a:lnTo>
                  <a:lnTo>
                    <a:pt x="49149" y="98298"/>
                  </a:lnTo>
                  <a:lnTo>
                    <a:pt x="0" y="49149"/>
                  </a:lnTo>
                  <a:lnTo>
                    <a:pt x="49149" y="0"/>
                  </a:lnTo>
                  <a:lnTo>
                    <a:pt x="49149" y="24637"/>
                  </a:lnTo>
                  <a:lnTo>
                    <a:pt x="760222" y="24637"/>
                  </a:lnTo>
                  <a:lnTo>
                    <a:pt x="760222" y="73787"/>
                  </a:lnTo>
                  <a:close/>
                </a:path>
              </a:pathLst>
            </a:custGeom>
            <a:ln w="25400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086092" y="872108"/>
            <a:ext cx="15106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5">
                <a:latin typeface="Verdana"/>
                <a:cs typeface="Verdana"/>
              </a:rPr>
              <a:t>Submitted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1" name="object 21" descr=""/>
          <p:cNvSpPr txBox="1"/>
          <p:nvPr/>
        </p:nvSpPr>
        <p:spPr>
          <a:xfrm>
            <a:off x="7303134" y="3120339"/>
            <a:ext cx="15106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latin typeface="Verdana"/>
                <a:cs typeface="Verdana"/>
              </a:rPr>
              <a:t>Submitted</a:t>
            </a:r>
            <a:r>
              <a:rPr dirty="0" sz="1400" spc="-14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6846" y="275336"/>
            <a:ext cx="219456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/>
              <a:t>Evaluation</a:t>
            </a:r>
            <a:r>
              <a:rPr dirty="0" sz="2000" spc="-80"/>
              <a:t> </a:t>
            </a:r>
            <a:r>
              <a:rPr dirty="0" sz="2000" spc="-114"/>
              <a:t>Results</a:t>
            </a:r>
            <a:endParaRPr sz="2000"/>
          </a:p>
        </p:txBody>
      </p:sp>
      <p:grpSp>
        <p:nvGrpSpPr>
          <p:cNvPr id="3" name="object 3" descr=""/>
          <p:cNvGrpSpPr/>
          <p:nvPr/>
        </p:nvGrpSpPr>
        <p:grpSpPr>
          <a:xfrm>
            <a:off x="2622676" y="902314"/>
            <a:ext cx="4887595" cy="1631314"/>
            <a:chOff x="2622676" y="902314"/>
            <a:chExt cx="4887595" cy="163131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2676" y="920253"/>
              <a:ext cx="4887213" cy="159522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427981" y="915542"/>
              <a:ext cx="508634" cy="1604645"/>
            </a:xfrm>
            <a:custGeom>
              <a:avLst/>
              <a:gdLst/>
              <a:ahLst/>
              <a:cxnLst/>
              <a:rect l="l" t="t" r="r" b="b"/>
              <a:pathLst>
                <a:path w="508635" h="1604645">
                  <a:moveTo>
                    <a:pt x="0" y="57277"/>
                  </a:moveTo>
                  <a:lnTo>
                    <a:pt x="4500" y="34986"/>
                  </a:lnTo>
                  <a:lnTo>
                    <a:pt x="16763" y="16779"/>
                  </a:lnTo>
                  <a:lnTo>
                    <a:pt x="34932" y="4502"/>
                  </a:lnTo>
                  <a:lnTo>
                    <a:pt x="57150" y="0"/>
                  </a:lnTo>
                  <a:lnTo>
                    <a:pt x="451230" y="0"/>
                  </a:lnTo>
                  <a:lnTo>
                    <a:pt x="473501" y="4502"/>
                  </a:lnTo>
                  <a:lnTo>
                    <a:pt x="491664" y="16779"/>
                  </a:lnTo>
                  <a:lnTo>
                    <a:pt x="503898" y="34986"/>
                  </a:lnTo>
                  <a:lnTo>
                    <a:pt x="508380" y="57277"/>
                  </a:lnTo>
                  <a:lnTo>
                    <a:pt x="508380" y="1547241"/>
                  </a:lnTo>
                  <a:lnTo>
                    <a:pt x="503898" y="1569531"/>
                  </a:lnTo>
                  <a:lnTo>
                    <a:pt x="491664" y="1587738"/>
                  </a:lnTo>
                  <a:lnTo>
                    <a:pt x="473501" y="1600015"/>
                  </a:lnTo>
                  <a:lnTo>
                    <a:pt x="451230" y="1604518"/>
                  </a:lnTo>
                  <a:lnTo>
                    <a:pt x="57150" y="1604518"/>
                  </a:lnTo>
                  <a:lnTo>
                    <a:pt x="34932" y="1600015"/>
                  </a:lnTo>
                  <a:lnTo>
                    <a:pt x="16763" y="1587738"/>
                  </a:lnTo>
                  <a:lnTo>
                    <a:pt x="4500" y="1569531"/>
                  </a:lnTo>
                  <a:lnTo>
                    <a:pt x="0" y="1547241"/>
                  </a:lnTo>
                  <a:lnTo>
                    <a:pt x="0" y="57277"/>
                  </a:lnTo>
                  <a:close/>
                </a:path>
              </a:pathLst>
            </a:custGeom>
            <a:ln w="26457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642489" y="2846557"/>
            <a:ext cx="4881245" cy="1684020"/>
            <a:chOff x="2642489" y="2846557"/>
            <a:chExt cx="4881245" cy="168402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489" y="2864309"/>
              <a:ext cx="4867401" cy="166496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440297" y="2859786"/>
              <a:ext cx="1069975" cy="1657350"/>
            </a:xfrm>
            <a:custGeom>
              <a:avLst/>
              <a:gdLst/>
              <a:ahLst/>
              <a:cxnLst/>
              <a:rect l="l" t="t" r="r" b="b"/>
              <a:pathLst>
                <a:path w="1069975" h="1657350">
                  <a:moveTo>
                    <a:pt x="0" y="120268"/>
                  </a:moveTo>
                  <a:lnTo>
                    <a:pt x="9451" y="73455"/>
                  </a:lnTo>
                  <a:lnTo>
                    <a:pt x="35226" y="35226"/>
                  </a:lnTo>
                  <a:lnTo>
                    <a:pt x="73455" y="9451"/>
                  </a:lnTo>
                  <a:lnTo>
                    <a:pt x="120269" y="0"/>
                  </a:lnTo>
                  <a:lnTo>
                    <a:pt x="949198" y="0"/>
                  </a:lnTo>
                  <a:lnTo>
                    <a:pt x="996084" y="9451"/>
                  </a:lnTo>
                  <a:lnTo>
                    <a:pt x="1034351" y="35226"/>
                  </a:lnTo>
                  <a:lnTo>
                    <a:pt x="1060140" y="73455"/>
                  </a:lnTo>
                  <a:lnTo>
                    <a:pt x="1069594" y="120268"/>
                  </a:lnTo>
                  <a:lnTo>
                    <a:pt x="1069594" y="1536661"/>
                  </a:lnTo>
                  <a:lnTo>
                    <a:pt x="1060140" y="1583501"/>
                  </a:lnTo>
                  <a:lnTo>
                    <a:pt x="1034351" y="1621750"/>
                  </a:lnTo>
                  <a:lnTo>
                    <a:pt x="996084" y="1647538"/>
                  </a:lnTo>
                  <a:lnTo>
                    <a:pt x="949198" y="1656994"/>
                  </a:lnTo>
                  <a:lnTo>
                    <a:pt x="120269" y="1656994"/>
                  </a:lnTo>
                  <a:lnTo>
                    <a:pt x="73455" y="1647538"/>
                  </a:lnTo>
                  <a:lnTo>
                    <a:pt x="35226" y="1621750"/>
                  </a:lnTo>
                  <a:lnTo>
                    <a:pt x="9451" y="1583501"/>
                  </a:lnTo>
                  <a:lnTo>
                    <a:pt x="0" y="1536661"/>
                  </a:lnTo>
                  <a:lnTo>
                    <a:pt x="0" y="120268"/>
                  </a:lnTo>
                  <a:close/>
                </a:path>
              </a:pathLst>
            </a:custGeom>
            <a:ln w="26457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77164" y="256158"/>
            <a:ext cx="104013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EVALUATION</a:t>
            </a:r>
            <a:r>
              <a:rPr dirty="0" sz="800" spc="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95" b="1">
                <a:solidFill>
                  <a:srgbClr val="718FA4"/>
                </a:solidFill>
                <a:latin typeface="Tahoma"/>
                <a:cs typeface="Tahoma"/>
              </a:rPr>
              <a:t>RESULTS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47860" y="1029610"/>
            <a:ext cx="1661795" cy="1369695"/>
            <a:chOff x="747860" y="1029610"/>
            <a:chExt cx="1661795" cy="1369695"/>
          </a:xfrm>
        </p:grpSpPr>
        <p:sp>
          <p:nvSpPr>
            <p:cNvPr id="11" name="object 11" descr=""/>
            <p:cNvSpPr/>
            <p:nvPr/>
          </p:nvSpPr>
          <p:spPr>
            <a:xfrm>
              <a:off x="750506" y="1032256"/>
              <a:ext cx="1656714" cy="1364615"/>
            </a:xfrm>
            <a:custGeom>
              <a:avLst/>
              <a:gdLst/>
              <a:ahLst/>
              <a:cxnLst/>
              <a:rect l="l" t="t" r="r" b="b"/>
              <a:pathLst>
                <a:path w="1656714" h="1364614">
                  <a:moveTo>
                    <a:pt x="828103" y="0"/>
                  </a:moveTo>
                  <a:lnTo>
                    <a:pt x="775736" y="1342"/>
                  </a:lnTo>
                  <a:lnTo>
                    <a:pt x="724234" y="5315"/>
                  </a:lnTo>
                  <a:lnTo>
                    <a:pt x="673694" y="11839"/>
                  </a:lnTo>
                  <a:lnTo>
                    <a:pt x="624214" y="20834"/>
                  </a:lnTo>
                  <a:lnTo>
                    <a:pt x="575889" y="32221"/>
                  </a:lnTo>
                  <a:lnTo>
                    <a:pt x="528818" y="45919"/>
                  </a:lnTo>
                  <a:lnTo>
                    <a:pt x="483097" y="61848"/>
                  </a:lnTo>
                  <a:lnTo>
                    <a:pt x="438823" y="79928"/>
                  </a:lnTo>
                  <a:lnTo>
                    <a:pt x="396093" y="100080"/>
                  </a:lnTo>
                  <a:lnTo>
                    <a:pt x="355005" y="122223"/>
                  </a:lnTo>
                  <a:lnTo>
                    <a:pt x="315655" y="146278"/>
                  </a:lnTo>
                  <a:lnTo>
                    <a:pt x="278140" y="172164"/>
                  </a:lnTo>
                  <a:lnTo>
                    <a:pt x="242558" y="199802"/>
                  </a:lnTo>
                  <a:lnTo>
                    <a:pt x="209006" y="229112"/>
                  </a:lnTo>
                  <a:lnTo>
                    <a:pt x="177580" y="260013"/>
                  </a:lnTo>
                  <a:lnTo>
                    <a:pt x="148377" y="292426"/>
                  </a:lnTo>
                  <a:lnTo>
                    <a:pt x="121496" y="326271"/>
                  </a:lnTo>
                  <a:lnTo>
                    <a:pt x="97032" y="361468"/>
                  </a:lnTo>
                  <a:lnTo>
                    <a:pt x="75082" y="397937"/>
                  </a:lnTo>
                  <a:lnTo>
                    <a:pt x="55745" y="435597"/>
                  </a:lnTo>
                  <a:lnTo>
                    <a:pt x="39116" y="474370"/>
                  </a:lnTo>
                  <a:lnTo>
                    <a:pt x="25293" y="514175"/>
                  </a:lnTo>
                  <a:lnTo>
                    <a:pt x="14372" y="554932"/>
                  </a:lnTo>
                  <a:lnTo>
                    <a:pt x="6452" y="596561"/>
                  </a:lnTo>
                  <a:lnTo>
                    <a:pt x="1629" y="638983"/>
                  </a:lnTo>
                  <a:lnTo>
                    <a:pt x="0" y="682117"/>
                  </a:lnTo>
                  <a:lnTo>
                    <a:pt x="1629" y="725250"/>
                  </a:lnTo>
                  <a:lnTo>
                    <a:pt x="6452" y="767670"/>
                  </a:lnTo>
                  <a:lnTo>
                    <a:pt x="14372" y="809296"/>
                  </a:lnTo>
                  <a:lnTo>
                    <a:pt x="25293" y="850050"/>
                  </a:lnTo>
                  <a:lnTo>
                    <a:pt x="39116" y="889851"/>
                  </a:lnTo>
                  <a:lnTo>
                    <a:pt x="55745" y="928618"/>
                  </a:lnTo>
                  <a:lnTo>
                    <a:pt x="75082" y="966274"/>
                  </a:lnTo>
                  <a:lnTo>
                    <a:pt x="97032" y="1002736"/>
                  </a:lnTo>
                  <a:lnTo>
                    <a:pt x="121496" y="1037927"/>
                  </a:lnTo>
                  <a:lnTo>
                    <a:pt x="148377" y="1071765"/>
                  </a:lnTo>
                  <a:lnTo>
                    <a:pt x="177580" y="1104171"/>
                  </a:lnTo>
                  <a:lnTo>
                    <a:pt x="209006" y="1135065"/>
                  </a:lnTo>
                  <a:lnTo>
                    <a:pt x="242558" y="1164367"/>
                  </a:lnTo>
                  <a:lnTo>
                    <a:pt x="278140" y="1191998"/>
                  </a:lnTo>
                  <a:lnTo>
                    <a:pt x="315655" y="1217877"/>
                  </a:lnTo>
                  <a:lnTo>
                    <a:pt x="355005" y="1241925"/>
                  </a:lnTo>
                  <a:lnTo>
                    <a:pt x="396093" y="1264061"/>
                  </a:lnTo>
                  <a:lnTo>
                    <a:pt x="438823" y="1284206"/>
                  </a:lnTo>
                  <a:lnTo>
                    <a:pt x="483097" y="1302281"/>
                  </a:lnTo>
                  <a:lnTo>
                    <a:pt x="528818" y="1318204"/>
                  </a:lnTo>
                  <a:lnTo>
                    <a:pt x="575889" y="1331897"/>
                  </a:lnTo>
                  <a:lnTo>
                    <a:pt x="624214" y="1343280"/>
                  </a:lnTo>
                  <a:lnTo>
                    <a:pt x="673694" y="1352272"/>
                  </a:lnTo>
                  <a:lnTo>
                    <a:pt x="724234" y="1358793"/>
                  </a:lnTo>
                  <a:lnTo>
                    <a:pt x="775736" y="1362765"/>
                  </a:lnTo>
                  <a:lnTo>
                    <a:pt x="828103" y="1364107"/>
                  </a:lnTo>
                  <a:lnTo>
                    <a:pt x="880485" y="1362765"/>
                  </a:lnTo>
                  <a:lnTo>
                    <a:pt x="932000" y="1358793"/>
                  </a:lnTo>
                  <a:lnTo>
                    <a:pt x="982552" y="1352272"/>
                  </a:lnTo>
                  <a:lnTo>
                    <a:pt x="1032042" y="1343280"/>
                  </a:lnTo>
                  <a:lnTo>
                    <a:pt x="1080376" y="1331897"/>
                  </a:lnTo>
                  <a:lnTo>
                    <a:pt x="1127454" y="1318204"/>
                  </a:lnTo>
                  <a:lnTo>
                    <a:pt x="1173181" y="1302281"/>
                  </a:lnTo>
                  <a:lnTo>
                    <a:pt x="1217459" y="1284206"/>
                  </a:lnTo>
                  <a:lnTo>
                    <a:pt x="1260193" y="1264061"/>
                  </a:lnTo>
                  <a:lnTo>
                    <a:pt x="1301283" y="1241925"/>
                  </a:lnTo>
                  <a:lnTo>
                    <a:pt x="1340635" y="1217877"/>
                  </a:lnTo>
                  <a:lnTo>
                    <a:pt x="1378150" y="1191998"/>
                  </a:lnTo>
                  <a:lnTo>
                    <a:pt x="1413732" y="1164367"/>
                  </a:lnTo>
                  <a:lnTo>
                    <a:pt x="1447284" y="1135065"/>
                  </a:lnTo>
                  <a:lnTo>
                    <a:pt x="1478708" y="1104171"/>
                  </a:lnTo>
                  <a:lnTo>
                    <a:pt x="1507909" y="1071765"/>
                  </a:lnTo>
                  <a:lnTo>
                    <a:pt x="1534789" y="1037927"/>
                  </a:lnTo>
                  <a:lnTo>
                    <a:pt x="1559251" y="1002736"/>
                  </a:lnTo>
                  <a:lnTo>
                    <a:pt x="1581198" y="966274"/>
                  </a:lnTo>
                  <a:lnTo>
                    <a:pt x="1600534" y="928618"/>
                  </a:lnTo>
                  <a:lnTo>
                    <a:pt x="1617160" y="889851"/>
                  </a:lnTo>
                  <a:lnTo>
                    <a:pt x="1630981" y="850050"/>
                  </a:lnTo>
                  <a:lnTo>
                    <a:pt x="1641900" y="809296"/>
                  </a:lnTo>
                  <a:lnTo>
                    <a:pt x="1649819" y="767670"/>
                  </a:lnTo>
                  <a:lnTo>
                    <a:pt x="1654641" y="725250"/>
                  </a:lnTo>
                  <a:lnTo>
                    <a:pt x="1656270" y="682117"/>
                  </a:lnTo>
                  <a:lnTo>
                    <a:pt x="1654641" y="638983"/>
                  </a:lnTo>
                  <a:lnTo>
                    <a:pt x="1649819" y="596561"/>
                  </a:lnTo>
                  <a:lnTo>
                    <a:pt x="1641900" y="554932"/>
                  </a:lnTo>
                  <a:lnTo>
                    <a:pt x="1630981" y="514175"/>
                  </a:lnTo>
                  <a:lnTo>
                    <a:pt x="1617160" y="474370"/>
                  </a:lnTo>
                  <a:lnTo>
                    <a:pt x="1600534" y="435597"/>
                  </a:lnTo>
                  <a:lnTo>
                    <a:pt x="1581198" y="397937"/>
                  </a:lnTo>
                  <a:lnTo>
                    <a:pt x="1559251" y="361468"/>
                  </a:lnTo>
                  <a:lnTo>
                    <a:pt x="1534789" y="326271"/>
                  </a:lnTo>
                  <a:lnTo>
                    <a:pt x="1507909" y="292426"/>
                  </a:lnTo>
                  <a:lnTo>
                    <a:pt x="1478708" y="260013"/>
                  </a:lnTo>
                  <a:lnTo>
                    <a:pt x="1447284" y="229112"/>
                  </a:lnTo>
                  <a:lnTo>
                    <a:pt x="1413732" y="199802"/>
                  </a:lnTo>
                  <a:lnTo>
                    <a:pt x="1378150" y="172164"/>
                  </a:lnTo>
                  <a:lnTo>
                    <a:pt x="1340635" y="146278"/>
                  </a:lnTo>
                  <a:lnTo>
                    <a:pt x="1301283" y="122223"/>
                  </a:lnTo>
                  <a:lnTo>
                    <a:pt x="1260193" y="100080"/>
                  </a:lnTo>
                  <a:lnTo>
                    <a:pt x="1217459" y="79928"/>
                  </a:lnTo>
                  <a:lnTo>
                    <a:pt x="1173181" y="61848"/>
                  </a:lnTo>
                  <a:lnTo>
                    <a:pt x="1127454" y="45919"/>
                  </a:lnTo>
                  <a:lnTo>
                    <a:pt x="1080376" y="32221"/>
                  </a:lnTo>
                  <a:lnTo>
                    <a:pt x="1032042" y="20834"/>
                  </a:lnTo>
                  <a:lnTo>
                    <a:pt x="982552" y="11839"/>
                  </a:lnTo>
                  <a:lnTo>
                    <a:pt x="932000" y="5315"/>
                  </a:lnTo>
                  <a:lnTo>
                    <a:pt x="880485" y="1342"/>
                  </a:lnTo>
                  <a:lnTo>
                    <a:pt x="828103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0506" y="1032256"/>
              <a:ext cx="1656714" cy="1364615"/>
            </a:xfrm>
            <a:custGeom>
              <a:avLst/>
              <a:gdLst/>
              <a:ahLst/>
              <a:cxnLst/>
              <a:rect l="l" t="t" r="r" b="b"/>
              <a:pathLst>
                <a:path w="1656714" h="1364614">
                  <a:moveTo>
                    <a:pt x="0" y="682117"/>
                  </a:moveTo>
                  <a:lnTo>
                    <a:pt x="1629" y="638983"/>
                  </a:lnTo>
                  <a:lnTo>
                    <a:pt x="6452" y="596561"/>
                  </a:lnTo>
                  <a:lnTo>
                    <a:pt x="14372" y="554932"/>
                  </a:lnTo>
                  <a:lnTo>
                    <a:pt x="25293" y="514175"/>
                  </a:lnTo>
                  <a:lnTo>
                    <a:pt x="39116" y="474370"/>
                  </a:lnTo>
                  <a:lnTo>
                    <a:pt x="55745" y="435597"/>
                  </a:lnTo>
                  <a:lnTo>
                    <a:pt x="75082" y="397937"/>
                  </a:lnTo>
                  <a:lnTo>
                    <a:pt x="97032" y="361468"/>
                  </a:lnTo>
                  <a:lnTo>
                    <a:pt x="121496" y="326271"/>
                  </a:lnTo>
                  <a:lnTo>
                    <a:pt x="148377" y="292426"/>
                  </a:lnTo>
                  <a:lnTo>
                    <a:pt x="177580" y="260013"/>
                  </a:lnTo>
                  <a:lnTo>
                    <a:pt x="209006" y="229112"/>
                  </a:lnTo>
                  <a:lnTo>
                    <a:pt x="242558" y="199802"/>
                  </a:lnTo>
                  <a:lnTo>
                    <a:pt x="278140" y="172164"/>
                  </a:lnTo>
                  <a:lnTo>
                    <a:pt x="315655" y="146278"/>
                  </a:lnTo>
                  <a:lnTo>
                    <a:pt x="355005" y="122223"/>
                  </a:lnTo>
                  <a:lnTo>
                    <a:pt x="396093" y="100080"/>
                  </a:lnTo>
                  <a:lnTo>
                    <a:pt x="438823" y="79928"/>
                  </a:lnTo>
                  <a:lnTo>
                    <a:pt x="483097" y="61848"/>
                  </a:lnTo>
                  <a:lnTo>
                    <a:pt x="528818" y="45919"/>
                  </a:lnTo>
                  <a:lnTo>
                    <a:pt x="575889" y="32221"/>
                  </a:lnTo>
                  <a:lnTo>
                    <a:pt x="624214" y="20834"/>
                  </a:lnTo>
                  <a:lnTo>
                    <a:pt x="673694" y="11839"/>
                  </a:lnTo>
                  <a:lnTo>
                    <a:pt x="724234" y="5315"/>
                  </a:lnTo>
                  <a:lnTo>
                    <a:pt x="775736" y="1342"/>
                  </a:lnTo>
                  <a:lnTo>
                    <a:pt x="828103" y="0"/>
                  </a:lnTo>
                  <a:lnTo>
                    <a:pt x="880485" y="1342"/>
                  </a:lnTo>
                  <a:lnTo>
                    <a:pt x="932000" y="5315"/>
                  </a:lnTo>
                  <a:lnTo>
                    <a:pt x="982552" y="11839"/>
                  </a:lnTo>
                  <a:lnTo>
                    <a:pt x="1032042" y="20834"/>
                  </a:lnTo>
                  <a:lnTo>
                    <a:pt x="1080376" y="32221"/>
                  </a:lnTo>
                  <a:lnTo>
                    <a:pt x="1127454" y="45919"/>
                  </a:lnTo>
                  <a:lnTo>
                    <a:pt x="1173181" y="61848"/>
                  </a:lnTo>
                  <a:lnTo>
                    <a:pt x="1217459" y="79928"/>
                  </a:lnTo>
                  <a:lnTo>
                    <a:pt x="1260193" y="100080"/>
                  </a:lnTo>
                  <a:lnTo>
                    <a:pt x="1301283" y="122223"/>
                  </a:lnTo>
                  <a:lnTo>
                    <a:pt x="1340635" y="146278"/>
                  </a:lnTo>
                  <a:lnTo>
                    <a:pt x="1378150" y="172164"/>
                  </a:lnTo>
                  <a:lnTo>
                    <a:pt x="1413732" y="199802"/>
                  </a:lnTo>
                  <a:lnTo>
                    <a:pt x="1447284" y="229112"/>
                  </a:lnTo>
                  <a:lnTo>
                    <a:pt x="1478708" y="260013"/>
                  </a:lnTo>
                  <a:lnTo>
                    <a:pt x="1507909" y="292426"/>
                  </a:lnTo>
                  <a:lnTo>
                    <a:pt x="1534789" y="326271"/>
                  </a:lnTo>
                  <a:lnTo>
                    <a:pt x="1559251" y="361468"/>
                  </a:lnTo>
                  <a:lnTo>
                    <a:pt x="1581198" y="397937"/>
                  </a:lnTo>
                  <a:lnTo>
                    <a:pt x="1600534" y="435597"/>
                  </a:lnTo>
                  <a:lnTo>
                    <a:pt x="1617160" y="474370"/>
                  </a:lnTo>
                  <a:lnTo>
                    <a:pt x="1630981" y="514175"/>
                  </a:lnTo>
                  <a:lnTo>
                    <a:pt x="1641900" y="554932"/>
                  </a:lnTo>
                  <a:lnTo>
                    <a:pt x="1649819" y="596561"/>
                  </a:lnTo>
                  <a:lnTo>
                    <a:pt x="1654641" y="638983"/>
                  </a:lnTo>
                  <a:lnTo>
                    <a:pt x="1656270" y="682117"/>
                  </a:lnTo>
                  <a:lnTo>
                    <a:pt x="1654641" y="725250"/>
                  </a:lnTo>
                  <a:lnTo>
                    <a:pt x="1649819" y="767670"/>
                  </a:lnTo>
                  <a:lnTo>
                    <a:pt x="1641900" y="809296"/>
                  </a:lnTo>
                  <a:lnTo>
                    <a:pt x="1630981" y="850050"/>
                  </a:lnTo>
                  <a:lnTo>
                    <a:pt x="1617160" y="889851"/>
                  </a:lnTo>
                  <a:lnTo>
                    <a:pt x="1600534" y="928618"/>
                  </a:lnTo>
                  <a:lnTo>
                    <a:pt x="1581198" y="966274"/>
                  </a:lnTo>
                  <a:lnTo>
                    <a:pt x="1559251" y="1002736"/>
                  </a:lnTo>
                  <a:lnTo>
                    <a:pt x="1534789" y="1037927"/>
                  </a:lnTo>
                  <a:lnTo>
                    <a:pt x="1507909" y="1071765"/>
                  </a:lnTo>
                  <a:lnTo>
                    <a:pt x="1478708" y="1104171"/>
                  </a:lnTo>
                  <a:lnTo>
                    <a:pt x="1447284" y="1135065"/>
                  </a:lnTo>
                  <a:lnTo>
                    <a:pt x="1413732" y="1164367"/>
                  </a:lnTo>
                  <a:lnTo>
                    <a:pt x="1378150" y="1191998"/>
                  </a:lnTo>
                  <a:lnTo>
                    <a:pt x="1340635" y="1217877"/>
                  </a:lnTo>
                  <a:lnTo>
                    <a:pt x="1301283" y="1241925"/>
                  </a:lnTo>
                  <a:lnTo>
                    <a:pt x="1260193" y="1264061"/>
                  </a:lnTo>
                  <a:lnTo>
                    <a:pt x="1217459" y="1284206"/>
                  </a:lnTo>
                  <a:lnTo>
                    <a:pt x="1173181" y="1302281"/>
                  </a:lnTo>
                  <a:lnTo>
                    <a:pt x="1127454" y="1318204"/>
                  </a:lnTo>
                  <a:lnTo>
                    <a:pt x="1080376" y="1331897"/>
                  </a:lnTo>
                  <a:lnTo>
                    <a:pt x="1032042" y="1343280"/>
                  </a:lnTo>
                  <a:lnTo>
                    <a:pt x="982552" y="1352272"/>
                  </a:lnTo>
                  <a:lnTo>
                    <a:pt x="932000" y="1358793"/>
                  </a:lnTo>
                  <a:lnTo>
                    <a:pt x="880485" y="1362765"/>
                  </a:lnTo>
                  <a:lnTo>
                    <a:pt x="828103" y="1364107"/>
                  </a:lnTo>
                  <a:lnTo>
                    <a:pt x="775736" y="1362765"/>
                  </a:lnTo>
                  <a:lnTo>
                    <a:pt x="724234" y="1358793"/>
                  </a:lnTo>
                  <a:lnTo>
                    <a:pt x="673694" y="1352272"/>
                  </a:lnTo>
                  <a:lnTo>
                    <a:pt x="624214" y="1343280"/>
                  </a:lnTo>
                  <a:lnTo>
                    <a:pt x="575889" y="1331897"/>
                  </a:lnTo>
                  <a:lnTo>
                    <a:pt x="528818" y="1318204"/>
                  </a:lnTo>
                  <a:lnTo>
                    <a:pt x="483097" y="1302281"/>
                  </a:lnTo>
                  <a:lnTo>
                    <a:pt x="438823" y="1284206"/>
                  </a:lnTo>
                  <a:lnTo>
                    <a:pt x="396093" y="1264061"/>
                  </a:lnTo>
                  <a:lnTo>
                    <a:pt x="355005" y="1241925"/>
                  </a:lnTo>
                  <a:lnTo>
                    <a:pt x="315655" y="1217877"/>
                  </a:lnTo>
                  <a:lnTo>
                    <a:pt x="278140" y="1191998"/>
                  </a:lnTo>
                  <a:lnTo>
                    <a:pt x="242558" y="1164367"/>
                  </a:lnTo>
                  <a:lnTo>
                    <a:pt x="209006" y="1135065"/>
                  </a:lnTo>
                  <a:lnTo>
                    <a:pt x="177580" y="1104171"/>
                  </a:lnTo>
                  <a:lnTo>
                    <a:pt x="148377" y="1071765"/>
                  </a:lnTo>
                  <a:lnTo>
                    <a:pt x="121496" y="1037927"/>
                  </a:lnTo>
                  <a:lnTo>
                    <a:pt x="97032" y="1002736"/>
                  </a:lnTo>
                  <a:lnTo>
                    <a:pt x="75082" y="966274"/>
                  </a:lnTo>
                  <a:lnTo>
                    <a:pt x="55745" y="928618"/>
                  </a:lnTo>
                  <a:lnTo>
                    <a:pt x="39116" y="889851"/>
                  </a:lnTo>
                  <a:lnTo>
                    <a:pt x="25293" y="850050"/>
                  </a:lnTo>
                  <a:lnTo>
                    <a:pt x="14372" y="809296"/>
                  </a:lnTo>
                  <a:lnTo>
                    <a:pt x="6452" y="767670"/>
                  </a:lnTo>
                  <a:lnTo>
                    <a:pt x="1629" y="725250"/>
                  </a:lnTo>
                  <a:lnTo>
                    <a:pt x="0" y="682117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089456" y="1414398"/>
            <a:ext cx="979169" cy="5892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ctr" marL="12065" marR="5080">
              <a:lnSpc>
                <a:spcPct val="104200"/>
              </a:lnSpc>
              <a:spcBef>
                <a:spcPts val="40"/>
              </a:spcBef>
            </a:pPr>
            <a:r>
              <a:rPr dirty="0" sz="1200" spc="-10" b="1">
                <a:solidFill>
                  <a:srgbClr val="FFFFFF"/>
                </a:solidFill>
                <a:latin typeface="Tahoma"/>
                <a:cs typeface="Tahoma"/>
              </a:rPr>
              <a:t>Binary </a:t>
            </a:r>
            <a:r>
              <a:rPr dirty="0" sz="1200" spc="-45" b="1">
                <a:solidFill>
                  <a:srgbClr val="FFFFFF"/>
                </a:solidFill>
                <a:latin typeface="Tahoma"/>
                <a:cs typeface="Tahoma"/>
              </a:rPr>
              <a:t>Classification </a:t>
            </a:r>
            <a:r>
              <a:rPr dirty="0" sz="1200" spc="-20" b="1">
                <a:solidFill>
                  <a:srgbClr val="FFFFFF"/>
                </a:solidFill>
                <a:latin typeface="Tahoma"/>
                <a:cs typeface="Tahoma"/>
              </a:rPr>
              <a:t>Task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51594" y="3003570"/>
            <a:ext cx="1734185" cy="1369695"/>
            <a:chOff x="751594" y="3003570"/>
            <a:chExt cx="1734185" cy="1369695"/>
          </a:xfrm>
        </p:grpSpPr>
        <p:sp>
          <p:nvSpPr>
            <p:cNvPr id="15" name="object 15" descr=""/>
            <p:cNvSpPr/>
            <p:nvPr/>
          </p:nvSpPr>
          <p:spPr>
            <a:xfrm>
              <a:off x="754240" y="3006216"/>
              <a:ext cx="1728470" cy="1364615"/>
            </a:xfrm>
            <a:custGeom>
              <a:avLst/>
              <a:gdLst/>
              <a:ahLst/>
              <a:cxnLst/>
              <a:rect l="l" t="t" r="r" b="b"/>
              <a:pathLst>
                <a:path w="1728470" h="1364614">
                  <a:moveTo>
                    <a:pt x="864120" y="0"/>
                  </a:moveTo>
                  <a:lnTo>
                    <a:pt x="811483" y="1244"/>
                  </a:lnTo>
                  <a:lnTo>
                    <a:pt x="759680" y="4930"/>
                  </a:lnTo>
                  <a:lnTo>
                    <a:pt x="708800" y="10986"/>
                  </a:lnTo>
                  <a:lnTo>
                    <a:pt x="658935" y="19342"/>
                  </a:lnTo>
                  <a:lnTo>
                    <a:pt x="610175" y="29925"/>
                  </a:lnTo>
                  <a:lnTo>
                    <a:pt x="562611" y="42665"/>
                  </a:lnTo>
                  <a:lnTo>
                    <a:pt x="516332" y="57489"/>
                  </a:lnTo>
                  <a:lnTo>
                    <a:pt x="471429" y="74328"/>
                  </a:lnTo>
                  <a:lnTo>
                    <a:pt x="427993" y="93109"/>
                  </a:lnTo>
                  <a:lnTo>
                    <a:pt x="386114" y="113762"/>
                  </a:lnTo>
                  <a:lnTo>
                    <a:pt x="345883" y="136215"/>
                  </a:lnTo>
                  <a:lnTo>
                    <a:pt x="307389" y="160396"/>
                  </a:lnTo>
                  <a:lnTo>
                    <a:pt x="270723" y="186236"/>
                  </a:lnTo>
                  <a:lnTo>
                    <a:pt x="235976" y="213661"/>
                  </a:lnTo>
                  <a:lnTo>
                    <a:pt x="203238" y="242602"/>
                  </a:lnTo>
                  <a:lnTo>
                    <a:pt x="172600" y="272986"/>
                  </a:lnTo>
                  <a:lnTo>
                    <a:pt x="144151" y="304743"/>
                  </a:lnTo>
                  <a:lnTo>
                    <a:pt x="117983" y="337801"/>
                  </a:lnTo>
                  <a:lnTo>
                    <a:pt x="94185" y="372089"/>
                  </a:lnTo>
                  <a:lnTo>
                    <a:pt x="72849" y="407535"/>
                  </a:lnTo>
                  <a:lnTo>
                    <a:pt x="54064" y="444069"/>
                  </a:lnTo>
                  <a:lnTo>
                    <a:pt x="37921" y="481619"/>
                  </a:lnTo>
                  <a:lnTo>
                    <a:pt x="24510" y="520114"/>
                  </a:lnTo>
                  <a:lnTo>
                    <a:pt x="13922" y="559482"/>
                  </a:lnTo>
                  <a:lnTo>
                    <a:pt x="6248" y="599653"/>
                  </a:lnTo>
                  <a:lnTo>
                    <a:pt x="1577" y="640555"/>
                  </a:lnTo>
                  <a:lnTo>
                    <a:pt x="0" y="682116"/>
                  </a:lnTo>
                  <a:lnTo>
                    <a:pt x="1577" y="723661"/>
                  </a:lnTo>
                  <a:lnTo>
                    <a:pt x="6248" y="764547"/>
                  </a:lnTo>
                  <a:lnTo>
                    <a:pt x="13922" y="804704"/>
                  </a:lnTo>
                  <a:lnTo>
                    <a:pt x="24510" y="844060"/>
                  </a:lnTo>
                  <a:lnTo>
                    <a:pt x="37921" y="882544"/>
                  </a:lnTo>
                  <a:lnTo>
                    <a:pt x="54064" y="920085"/>
                  </a:lnTo>
                  <a:lnTo>
                    <a:pt x="72849" y="956610"/>
                  </a:lnTo>
                  <a:lnTo>
                    <a:pt x="94185" y="992050"/>
                  </a:lnTo>
                  <a:lnTo>
                    <a:pt x="117983" y="1026333"/>
                  </a:lnTo>
                  <a:lnTo>
                    <a:pt x="144151" y="1059386"/>
                  </a:lnTo>
                  <a:lnTo>
                    <a:pt x="172600" y="1091139"/>
                  </a:lnTo>
                  <a:lnTo>
                    <a:pt x="203238" y="1121521"/>
                  </a:lnTo>
                  <a:lnTo>
                    <a:pt x="235976" y="1150460"/>
                  </a:lnTo>
                  <a:lnTo>
                    <a:pt x="270723" y="1177884"/>
                  </a:lnTo>
                  <a:lnTo>
                    <a:pt x="307389" y="1203723"/>
                  </a:lnTo>
                  <a:lnTo>
                    <a:pt x="345883" y="1227905"/>
                  </a:lnTo>
                  <a:lnTo>
                    <a:pt x="386114" y="1250358"/>
                  </a:lnTo>
                  <a:lnTo>
                    <a:pt x="427993" y="1271012"/>
                  </a:lnTo>
                  <a:lnTo>
                    <a:pt x="471429" y="1289794"/>
                  </a:lnTo>
                  <a:lnTo>
                    <a:pt x="516332" y="1306634"/>
                  </a:lnTo>
                  <a:lnTo>
                    <a:pt x="562611" y="1321461"/>
                  </a:lnTo>
                  <a:lnTo>
                    <a:pt x="610175" y="1334202"/>
                  </a:lnTo>
                  <a:lnTo>
                    <a:pt x="658935" y="1344786"/>
                  </a:lnTo>
                  <a:lnTo>
                    <a:pt x="708800" y="1353143"/>
                  </a:lnTo>
                  <a:lnTo>
                    <a:pt x="759680" y="1359200"/>
                  </a:lnTo>
                  <a:lnTo>
                    <a:pt x="811483" y="1362887"/>
                  </a:lnTo>
                  <a:lnTo>
                    <a:pt x="864120" y="1364132"/>
                  </a:lnTo>
                  <a:lnTo>
                    <a:pt x="916763" y="1362887"/>
                  </a:lnTo>
                  <a:lnTo>
                    <a:pt x="968572" y="1359200"/>
                  </a:lnTo>
                  <a:lnTo>
                    <a:pt x="1019458" y="1353143"/>
                  </a:lnTo>
                  <a:lnTo>
                    <a:pt x="1069328" y="1344786"/>
                  </a:lnTo>
                  <a:lnTo>
                    <a:pt x="1118094" y="1334202"/>
                  </a:lnTo>
                  <a:lnTo>
                    <a:pt x="1165665" y="1321461"/>
                  </a:lnTo>
                  <a:lnTo>
                    <a:pt x="1211949" y="1306634"/>
                  </a:lnTo>
                  <a:lnTo>
                    <a:pt x="1256858" y="1289794"/>
                  </a:lnTo>
                  <a:lnTo>
                    <a:pt x="1300299" y="1271012"/>
                  </a:lnTo>
                  <a:lnTo>
                    <a:pt x="1342184" y="1250358"/>
                  </a:lnTo>
                  <a:lnTo>
                    <a:pt x="1382421" y="1227905"/>
                  </a:lnTo>
                  <a:lnTo>
                    <a:pt x="1420920" y="1203723"/>
                  </a:lnTo>
                  <a:lnTo>
                    <a:pt x="1457591" y="1177884"/>
                  </a:lnTo>
                  <a:lnTo>
                    <a:pt x="1492343" y="1150460"/>
                  </a:lnTo>
                  <a:lnTo>
                    <a:pt x="1525086" y="1121521"/>
                  </a:lnTo>
                  <a:lnTo>
                    <a:pt x="1555728" y="1091139"/>
                  </a:lnTo>
                  <a:lnTo>
                    <a:pt x="1584181" y="1059386"/>
                  </a:lnTo>
                  <a:lnTo>
                    <a:pt x="1610353" y="1026333"/>
                  </a:lnTo>
                  <a:lnTo>
                    <a:pt x="1634155" y="992050"/>
                  </a:lnTo>
                  <a:lnTo>
                    <a:pt x="1655494" y="956610"/>
                  </a:lnTo>
                  <a:lnTo>
                    <a:pt x="1674282" y="920085"/>
                  </a:lnTo>
                  <a:lnTo>
                    <a:pt x="1690428" y="882544"/>
                  </a:lnTo>
                  <a:lnTo>
                    <a:pt x="1703840" y="844060"/>
                  </a:lnTo>
                  <a:lnTo>
                    <a:pt x="1714430" y="804704"/>
                  </a:lnTo>
                  <a:lnTo>
                    <a:pt x="1722106" y="764547"/>
                  </a:lnTo>
                  <a:lnTo>
                    <a:pt x="1726778" y="723661"/>
                  </a:lnTo>
                  <a:lnTo>
                    <a:pt x="1728355" y="682116"/>
                  </a:lnTo>
                  <a:lnTo>
                    <a:pt x="1726778" y="640555"/>
                  </a:lnTo>
                  <a:lnTo>
                    <a:pt x="1722106" y="599653"/>
                  </a:lnTo>
                  <a:lnTo>
                    <a:pt x="1714430" y="559482"/>
                  </a:lnTo>
                  <a:lnTo>
                    <a:pt x="1703840" y="520114"/>
                  </a:lnTo>
                  <a:lnTo>
                    <a:pt x="1690428" y="481619"/>
                  </a:lnTo>
                  <a:lnTo>
                    <a:pt x="1674282" y="444069"/>
                  </a:lnTo>
                  <a:lnTo>
                    <a:pt x="1655494" y="407535"/>
                  </a:lnTo>
                  <a:lnTo>
                    <a:pt x="1634155" y="372089"/>
                  </a:lnTo>
                  <a:lnTo>
                    <a:pt x="1610353" y="337801"/>
                  </a:lnTo>
                  <a:lnTo>
                    <a:pt x="1584181" y="304743"/>
                  </a:lnTo>
                  <a:lnTo>
                    <a:pt x="1555728" y="272986"/>
                  </a:lnTo>
                  <a:lnTo>
                    <a:pt x="1525086" y="242602"/>
                  </a:lnTo>
                  <a:lnTo>
                    <a:pt x="1492343" y="213661"/>
                  </a:lnTo>
                  <a:lnTo>
                    <a:pt x="1457591" y="186236"/>
                  </a:lnTo>
                  <a:lnTo>
                    <a:pt x="1420920" y="160396"/>
                  </a:lnTo>
                  <a:lnTo>
                    <a:pt x="1382421" y="136215"/>
                  </a:lnTo>
                  <a:lnTo>
                    <a:pt x="1342184" y="113762"/>
                  </a:lnTo>
                  <a:lnTo>
                    <a:pt x="1300299" y="93109"/>
                  </a:lnTo>
                  <a:lnTo>
                    <a:pt x="1256858" y="74328"/>
                  </a:lnTo>
                  <a:lnTo>
                    <a:pt x="1211949" y="57489"/>
                  </a:lnTo>
                  <a:lnTo>
                    <a:pt x="1165665" y="42665"/>
                  </a:lnTo>
                  <a:lnTo>
                    <a:pt x="1118094" y="29925"/>
                  </a:lnTo>
                  <a:lnTo>
                    <a:pt x="1069328" y="19342"/>
                  </a:lnTo>
                  <a:lnTo>
                    <a:pt x="1019458" y="10986"/>
                  </a:lnTo>
                  <a:lnTo>
                    <a:pt x="968572" y="4930"/>
                  </a:lnTo>
                  <a:lnTo>
                    <a:pt x="916763" y="1244"/>
                  </a:lnTo>
                  <a:lnTo>
                    <a:pt x="86412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4240" y="3006216"/>
              <a:ext cx="1728470" cy="1364615"/>
            </a:xfrm>
            <a:custGeom>
              <a:avLst/>
              <a:gdLst/>
              <a:ahLst/>
              <a:cxnLst/>
              <a:rect l="l" t="t" r="r" b="b"/>
              <a:pathLst>
                <a:path w="1728470" h="1364614">
                  <a:moveTo>
                    <a:pt x="0" y="682116"/>
                  </a:moveTo>
                  <a:lnTo>
                    <a:pt x="1577" y="640555"/>
                  </a:lnTo>
                  <a:lnTo>
                    <a:pt x="6248" y="599653"/>
                  </a:lnTo>
                  <a:lnTo>
                    <a:pt x="13922" y="559482"/>
                  </a:lnTo>
                  <a:lnTo>
                    <a:pt x="24510" y="520114"/>
                  </a:lnTo>
                  <a:lnTo>
                    <a:pt x="37921" y="481619"/>
                  </a:lnTo>
                  <a:lnTo>
                    <a:pt x="54064" y="444069"/>
                  </a:lnTo>
                  <a:lnTo>
                    <a:pt x="72849" y="407535"/>
                  </a:lnTo>
                  <a:lnTo>
                    <a:pt x="94185" y="372089"/>
                  </a:lnTo>
                  <a:lnTo>
                    <a:pt x="117983" y="337801"/>
                  </a:lnTo>
                  <a:lnTo>
                    <a:pt x="144151" y="304743"/>
                  </a:lnTo>
                  <a:lnTo>
                    <a:pt x="172600" y="272986"/>
                  </a:lnTo>
                  <a:lnTo>
                    <a:pt x="203238" y="242602"/>
                  </a:lnTo>
                  <a:lnTo>
                    <a:pt x="235976" y="213661"/>
                  </a:lnTo>
                  <a:lnTo>
                    <a:pt x="270723" y="186236"/>
                  </a:lnTo>
                  <a:lnTo>
                    <a:pt x="307389" y="160396"/>
                  </a:lnTo>
                  <a:lnTo>
                    <a:pt x="345883" y="136215"/>
                  </a:lnTo>
                  <a:lnTo>
                    <a:pt x="386114" y="113762"/>
                  </a:lnTo>
                  <a:lnTo>
                    <a:pt x="427993" y="93109"/>
                  </a:lnTo>
                  <a:lnTo>
                    <a:pt x="471429" y="74328"/>
                  </a:lnTo>
                  <a:lnTo>
                    <a:pt x="516332" y="57489"/>
                  </a:lnTo>
                  <a:lnTo>
                    <a:pt x="562611" y="42665"/>
                  </a:lnTo>
                  <a:lnTo>
                    <a:pt x="610175" y="29925"/>
                  </a:lnTo>
                  <a:lnTo>
                    <a:pt x="658935" y="19342"/>
                  </a:lnTo>
                  <a:lnTo>
                    <a:pt x="708800" y="10986"/>
                  </a:lnTo>
                  <a:lnTo>
                    <a:pt x="759680" y="4930"/>
                  </a:lnTo>
                  <a:lnTo>
                    <a:pt x="811483" y="1244"/>
                  </a:lnTo>
                  <a:lnTo>
                    <a:pt x="864120" y="0"/>
                  </a:lnTo>
                  <a:lnTo>
                    <a:pt x="916763" y="1244"/>
                  </a:lnTo>
                  <a:lnTo>
                    <a:pt x="968572" y="4930"/>
                  </a:lnTo>
                  <a:lnTo>
                    <a:pt x="1019458" y="10986"/>
                  </a:lnTo>
                  <a:lnTo>
                    <a:pt x="1069328" y="19342"/>
                  </a:lnTo>
                  <a:lnTo>
                    <a:pt x="1118094" y="29925"/>
                  </a:lnTo>
                  <a:lnTo>
                    <a:pt x="1165665" y="42665"/>
                  </a:lnTo>
                  <a:lnTo>
                    <a:pt x="1211949" y="57489"/>
                  </a:lnTo>
                  <a:lnTo>
                    <a:pt x="1256858" y="74328"/>
                  </a:lnTo>
                  <a:lnTo>
                    <a:pt x="1300299" y="93109"/>
                  </a:lnTo>
                  <a:lnTo>
                    <a:pt x="1342184" y="113762"/>
                  </a:lnTo>
                  <a:lnTo>
                    <a:pt x="1382421" y="136215"/>
                  </a:lnTo>
                  <a:lnTo>
                    <a:pt x="1420920" y="160396"/>
                  </a:lnTo>
                  <a:lnTo>
                    <a:pt x="1457591" y="186236"/>
                  </a:lnTo>
                  <a:lnTo>
                    <a:pt x="1492343" y="213661"/>
                  </a:lnTo>
                  <a:lnTo>
                    <a:pt x="1525086" y="242602"/>
                  </a:lnTo>
                  <a:lnTo>
                    <a:pt x="1555728" y="272986"/>
                  </a:lnTo>
                  <a:lnTo>
                    <a:pt x="1584181" y="304743"/>
                  </a:lnTo>
                  <a:lnTo>
                    <a:pt x="1610353" y="337801"/>
                  </a:lnTo>
                  <a:lnTo>
                    <a:pt x="1634155" y="372089"/>
                  </a:lnTo>
                  <a:lnTo>
                    <a:pt x="1655494" y="407535"/>
                  </a:lnTo>
                  <a:lnTo>
                    <a:pt x="1674282" y="444069"/>
                  </a:lnTo>
                  <a:lnTo>
                    <a:pt x="1690428" y="481619"/>
                  </a:lnTo>
                  <a:lnTo>
                    <a:pt x="1703840" y="520114"/>
                  </a:lnTo>
                  <a:lnTo>
                    <a:pt x="1714430" y="559482"/>
                  </a:lnTo>
                  <a:lnTo>
                    <a:pt x="1722106" y="599653"/>
                  </a:lnTo>
                  <a:lnTo>
                    <a:pt x="1726778" y="640555"/>
                  </a:lnTo>
                  <a:lnTo>
                    <a:pt x="1728355" y="682116"/>
                  </a:lnTo>
                  <a:lnTo>
                    <a:pt x="1726778" y="723661"/>
                  </a:lnTo>
                  <a:lnTo>
                    <a:pt x="1722106" y="764547"/>
                  </a:lnTo>
                  <a:lnTo>
                    <a:pt x="1714430" y="804704"/>
                  </a:lnTo>
                  <a:lnTo>
                    <a:pt x="1703840" y="844060"/>
                  </a:lnTo>
                  <a:lnTo>
                    <a:pt x="1690428" y="882544"/>
                  </a:lnTo>
                  <a:lnTo>
                    <a:pt x="1674282" y="920085"/>
                  </a:lnTo>
                  <a:lnTo>
                    <a:pt x="1655494" y="956610"/>
                  </a:lnTo>
                  <a:lnTo>
                    <a:pt x="1634155" y="992050"/>
                  </a:lnTo>
                  <a:lnTo>
                    <a:pt x="1610353" y="1026333"/>
                  </a:lnTo>
                  <a:lnTo>
                    <a:pt x="1584181" y="1059386"/>
                  </a:lnTo>
                  <a:lnTo>
                    <a:pt x="1555728" y="1091139"/>
                  </a:lnTo>
                  <a:lnTo>
                    <a:pt x="1525086" y="1121521"/>
                  </a:lnTo>
                  <a:lnTo>
                    <a:pt x="1492343" y="1150460"/>
                  </a:lnTo>
                  <a:lnTo>
                    <a:pt x="1457591" y="1177884"/>
                  </a:lnTo>
                  <a:lnTo>
                    <a:pt x="1420920" y="1203723"/>
                  </a:lnTo>
                  <a:lnTo>
                    <a:pt x="1382421" y="1227905"/>
                  </a:lnTo>
                  <a:lnTo>
                    <a:pt x="1342184" y="1250358"/>
                  </a:lnTo>
                  <a:lnTo>
                    <a:pt x="1300299" y="1271012"/>
                  </a:lnTo>
                  <a:lnTo>
                    <a:pt x="1256858" y="1289794"/>
                  </a:lnTo>
                  <a:lnTo>
                    <a:pt x="1211949" y="1306634"/>
                  </a:lnTo>
                  <a:lnTo>
                    <a:pt x="1165665" y="1321461"/>
                  </a:lnTo>
                  <a:lnTo>
                    <a:pt x="1118094" y="1334202"/>
                  </a:lnTo>
                  <a:lnTo>
                    <a:pt x="1069328" y="1344786"/>
                  </a:lnTo>
                  <a:lnTo>
                    <a:pt x="1019458" y="1353143"/>
                  </a:lnTo>
                  <a:lnTo>
                    <a:pt x="968572" y="1359200"/>
                  </a:lnTo>
                  <a:lnTo>
                    <a:pt x="916763" y="1362887"/>
                  </a:lnTo>
                  <a:lnTo>
                    <a:pt x="864120" y="1364132"/>
                  </a:lnTo>
                  <a:lnTo>
                    <a:pt x="811483" y="1362887"/>
                  </a:lnTo>
                  <a:lnTo>
                    <a:pt x="759680" y="1359200"/>
                  </a:lnTo>
                  <a:lnTo>
                    <a:pt x="708800" y="1353143"/>
                  </a:lnTo>
                  <a:lnTo>
                    <a:pt x="658935" y="1344786"/>
                  </a:lnTo>
                  <a:lnTo>
                    <a:pt x="610175" y="1334202"/>
                  </a:lnTo>
                  <a:lnTo>
                    <a:pt x="562611" y="1321461"/>
                  </a:lnTo>
                  <a:lnTo>
                    <a:pt x="516332" y="1306634"/>
                  </a:lnTo>
                  <a:lnTo>
                    <a:pt x="471429" y="1289794"/>
                  </a:lnTo>
                  <a:lnTo>
                    <a:pt x="427993" y="1271012"/>
                  </a:lnTo>
                  <a:lnTo>
                    <a:pt x="386114" y="1250358"/>
                  </a:lnTo>
                  <a:lnTo>
                    <a:pt x="345883" y="1227905"/>
                  </a:lnTo>
                  <a:lnTo>
                    <a:pt x="307389" y="1203723"/>
                  </a:lnTo>
                  <a:lnTo>
                    <a:pt x="270723" y="1177884"/>
                  </a:lnTo>
                  <a:lnTo>
                    <a:pt x="235976" y="1150460"/>
                  </a:lnTo>
                  <a:lnTo>
                    <a:pt x="203238" y="1121521"/>
                  </a:lnTo>
                  <a:lnTo>
                    <a:pt x="172600" y="1091139"/>
                  </a:lnTo>
                  <a:lnTo>
                    <a:pt x="144151" y="1059386"/>
                  </a:lnTo>
                  <a:lnTo>
                    <a:pt x="117983" y="1026333"/>
                  </a:lnTo>
                  <a:lnTo>
                    <a:pt x="94185" y="992050"/>
                  </a:lnTo>
                  <a:lnTo>
                    <a:pt x="72849" y="956610"/>
                  </a:lnTo>
                  <a:lnTo>
                    <a:pt x="54064" y="920085"/>
                  </a:lnTo>
                  <a:lnTo>
                    <a:pt x="37921" y="882544"/>
                  </a:lnTo>
                  <a:lnTo>
                    <a:pt x="24510" y="844060"/>
                  </a:lnTo>
                  <a:lnTo>
                    <a:pt x="13922" y="804704"/>
                  </a:lnTo>
                  <a:lnTo>
                    <a:pt x="6248" y="764547"/>
                  </a:lnTo>
                  <a:lnTo>
                    <a:pt x="1577" y="723661"/>
                  </a:lnTo>
                  <a:lnTo>
                    <a:pt x="0" y="682116"/>
                  </a:lnTo>
                  <a:close/>
                </a:path>
              </a:pathLst>
            </a:custGeom>
            <a:ln w="5291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210462" y="3388867"/>
            <a:ext cx="815340" cy="5892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ctr" marL="12700" marR="5080">
              <a:lnSpc>
                <a:spcPct val="104200"/>
              </a:lnSpc>
              <a:spcBef>
                <a:spcPts val="40"/>
              </a:spcBef>
            </a:pPr>
            <a:r>
              <a:rPr dirty="0" sz="1200" spc="-25" b="1">
                <a:solidFill>
                  <a:srgbClr val="FFFFFF"/>
                </a:solidFill>
                <a:latin typeface="Tahoma"/>
                <a:cs typeface="Tahoma"/>
              </a:rPr>
              <a:t>Span-level </a:t>
            </a:r>
            <a:r>
              <a:rPr dirty="0" sz="1200" spc="-10" b="1">
                <a:solidFill>
                  <a:srgbClr val="FFFFFF"/>
                </a:solidFill>
                <a:latin typeface="Tahoma"/>
                <a:cs typeface="Tahoma"/>
              </a:rPr>
              <a:t>Detection </a:t>
            </a:r>
            <a:r>
              <a:rPr dirty="0" sz="1200" spc="-20" b="1">
                <a:solidFill>
                  <a:srgbClr val="FFFFFF"/>
                </a:solidFill>
                <a:latin typeface="Tahoma"/>
                <a:cs typeface="Tahoma"/>
              </a:rPr>
              <a:t>Task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3044" y="137921"/>
            <a:ext cx="60756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5"/>
              <a:t>Experiments</a:t>
            </a:r>
            <a:r>
              <a:rPr dirty="0" sz="2000" spc="-25"/>
              <a:t> </a:t>
            </a:r>
            <a:r>
              <a:rPr dirty="0" sz="2000" spc="-170"/>
              <a:t>with</a:t>
            </a:r>
            <a:r>
              <a:rPr dirty="0" sz="2000" spc="5"/>
              <a:t> </a:t>
            </a:r>
            <a:r>
              <a:rPr dirty="0" sz="2000"/>
              <a:t>and</a:t>
            </a:r>
            <a:r>
              <a:rPr dirty="0" sz="2000" spc="10"/>
              <a:t> </a:t>
            </a:r>
            <a:r>
              <a:rPr dirty="0" sz="2000" spc="-135"/>
              <a:t>without</a:t>
            </a:r>
            <a:r>
              <a:rPr dirty="0" sz="2000" spc="-15"/>
              <a:t> </a:t>
            </a:r>
            <a:r>
              <a:rPr dirty="0" sz="2000"/>
              <a:t>data</a:t>
            </a:r>
            <a:r>
              <a:rPr dirty="0" sz="2000" spc="50"/>
              <a:t> </a:t>
            </a:r>
            <a:r>
              <a:rPr dirty="0" sz="2000" spc="-10"/>
              <a:t>Augmentation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77164" y="256158"/>
            <a:ext cx="5289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7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r>
              <a:rPr dirty="0" sz="800" spc="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85" b="1">
                <a:solidFill>
                  <a:srgbClr val="718FA4"/>
                </a:solidFill>
                <a:latin typeface="Tahoma"/>
                <a:cs typeface="Tahoma"/>
              </a:rPr>
              <a:t>&amp;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3" y="989838"/>
            <a:ext cx="3338067" cy="15107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573" y="3220276"/>
            <a:ext cx="3338067" cy="14214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8603" y="617993"/>
            <a:ext cx="3374768" cy="1939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4030" y="2808018"/>
            <a:ext cx="3374768" cy="194227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077339" y="725246"/>
            <a:ext cx="5867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1500" spc="-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5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2137917" y="2908807"/>
            <a:ext cx="5861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1500" spc="-2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5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05205">
              <a:lnSpc>
                <a:spcPct val="100000"/>
              </a:lnSpc>
              <a:spcBef>
                <a:spcPts val="105"/>
              </a:spcBef>
            </a:pPr>
            <a:r>
              <a:rPr dirty="0" sz="2000" spc="-180"/>
              <a:t>Error</a:t>
            </a:r>
            <a:r>
              <a:rPr dirty="0" sz="2000" spc="-25"/>
              <a:t> </a:t>
            </a:r>
            <a:r>
              <a:rPr dirty="0" sz="2000" spc="-50"/>
              <a:t>Analysis</a:t>
            </a:r>
            <a:r>
              <a:rPr dirty="0" sz="2000" spc="-35"/>
              <a:t> </a:t>
            </a:r>
            <a:r>
              <a:rPr dirty="0" sz="2000" spc="-130"/>
              <a:t>Task</a:t>
            </a:r>
            <a:r>
              <a:rPr dirty="0" sz="2000" spc="-5"/>
              <a:t> </a:t>
            </a:r>
            <a:r>
              <a:rPr dirty="0" sz="2000" spc="-50"/>
              <a:t>1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77164" y="256158"/>
            <a:ext cx="8388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75" b="1">
                <a:solidFill>
                  <a:srgbClr val="718FA4"/>
                </a:solidFill>
                <a:latin typeface="Tahoma"/>
                <a:cs typeface="Tahoma"/>
              </a:rPr>
              <a:t>ERROR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ANALYSIS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048" y="654955"/>
            <a:ext cx="2612102" cy="18756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3540" y="655066"/>
            <a:ext cx="2606039" cy="1874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281" y="2694773"/>
            <a:ext cx="3594710" cy="21052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7779" y="2694773"/>
            <a:ext cx="3594710" cy="2105206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9465" y="254000"/>
            <a:ext cx="245110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75"/>
              <a:t>Error</a:t>
            </a:r>
            <a:r>
              <a:rPr dirty="0" sz="2000" spc="-30"/>
              <a:t> </a:t>
            </a:r>
            <a:r>
              <a:rPr dirty="0" sz="2000" spc="-50"/>
              <a:t>Analysis</a:t>
            </a:r>
            <a:r>
              <a:rPr dirty="0" sz="2000" spc="-45"/>
              <a:t> </a:t>
            </a:r>
            <a:r>
              <a:rPr dirty="0" sz="2000" spc="-125"/>
              <a:t>Task</a:t>
            </a:r>
            <a:r>
              <a:rPr dirty="0" sz="2000" spc="-10"/>
              <a:t> </a:t>
            </a:r>
            <a:r>
              <a:rPr dirty="0" sz="2000" spc="-50"/>
              <a:t>2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77164" y="256158"/>
            <a:ext cx="8388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75" b="1">
                <a:solidFill>
                  <a:srgbClr val="718FA4"/>
                </a:solidFill>
                <a:latin typeface="Tahoma"/>
                <a:cs typeface="Tahoma"/>
              </a:rPr>
              <a:t>ERROR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ANALYSIS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80" y="961368"/>
            <a:ext cx="4158806" cy="35109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7194" y="961368"/>
            <a:ext cx="4158806" cy="351091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311" y="275031"/>
            <a:ext cx="277939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0"/>
              <a:t>Official</a:t>
            </a:r>
            <a:r>
              <a:rPr dirty="0" sz="2000" spc="-65"/>
              <a:t> Ranking</a:t>
            </a:r>
            <a:r>
              <a:rPr dirty="0" sz="2000" spc="-40"/>
              <a:t> </a:t>
            </a:r>
            <a:r>
              <a:rPr dirty="0" sz="2000" spc="-120"/>
              <a:t>Task</a:t>
            </a:r>
            <a:r>
              <a:rPr dirty="0" sz="2000" spc="-30"/>
              <a:t> </a:t>
            </a:r>
            <a:r>
              <a:rPr dirty="0" sz="2000" spc="-50"/>
              <a:t>1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77164" y="256158"/>
            <a:ext cx="9582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5" b="1">
                <a:solidFill>
                  <a:srgbClr val="718FA4"/>
                </a:solidFill>
                <a:latin typeface="Tahoma"/>
                <a:cs typeface="Tahoma"/>
              </a:rPr>
              <a:t>OFFICIAL</a:t>
            </a:r>
            <a:r>
              <a:rPr dirty="0" sz="800" spc="-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30" b="1">
                <a:solidFill>
                  <a:srgbClr val="718FA4"/>
                </a:solidFill>
                <a:latin typeface="Tahoma"/>
                <a:cs typeface="Tahoma"/>
              </a:rPr>
              <a:t>RANKING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79184" y="1145503"/>
            <a:ext cx="3834129" cy="2658110"/>
            <a:chOff x="279184" y="1145503"/>
            <a:chExt cx="3834129" cy="2658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604" y="1501053"/>
              <a:ext cx="3363366" cy="23020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610" y="1145503"/>
              <a:ext cx="3578605" cy="30597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8709" y="2806954"/>
              <a:ext cx="3815079" cy="195580"/>
            </a:xfrm>
            <a:custGeom>
              <a:avLst/>
              <a:gdLst/>
              <a:ahLst/>
              <a:cxnLst/>
              <a:rect l="l" t="t" r="r" b="b"/>
              <a:pathLst>
                <a:path w="3815079" h="195580">
                  <a:moveTo>
                    <a:pt x="0" y="97789"/>
                  </a:moveTo>
                  <a:lnTo>
                    <a:pt x="7686" y="59739"/>
                  </a:lnTo>
                  <a:lnTo>
                    <a:pt x="28648" y="28654"/>
                  </a:lnTo>
                  <a:lnTo>
                    <a:pt x="59739" y="7689"/>
                  </a:lnTo>
                  <a:lnTo>
                    <a:pt x="97815" y="0"/>
                  </a:lnTo>
                  <a:lnTo>
                    <a:pt x="3716997" y="0"/>
                  </a:lnTo>
                  <a:lnTo>
                    <a:pt x="3755101" y="7689"/>
                  </a:lnTo>
                  <a:lnTo>
                    <a:pt x="3786181" y="28654"/>
                  </a:lnTo>
                  <a:lnTo>
                    <a:pt x="3807116" y="59739"/>
                  </a:lnTo>
                  <a:lnTo>
                    <a:pt x="3814787" y="97789"/>
                  </a:lnTo>
                  <a:lnTo>
                    <a:pt x="3807116" y="135840"/>
                  </a:lnTo>
                  <a:lnTo>
                    <a:pt x="3786181" y="166925"/>
                  </a:lnTo>
                  <a:lnTo>
                    <a:pt x="3755101" y="187890"/>
                  </a:lnTo>
                  <a:lnTo>
                    <a:pt x="3716997" y="195579"/>
                  </a:lnTo>
                  <a:lnTo>
                    <a:pt x="97815" y="195579"/>
                  </a:lnTo>
                  <a:lnTo>
                    <a:pt x="59739" y="187890"/>
                  </a:lnTo>
                  <a:lnTo>
                    <a:pt x="28648" y="166925"/>
                  </a:lnTo>
                  <a:lnTo>
                    <a:pt x="7686" y="135840"/>
                  </a:lnTo>
                  <a:lnTo>
                    <a:pt x="0" y="97789"/>
                  </a:lnTo>
                  <a:close/>
                </a:path>
              </a:pathLst>
            </a:custGeom>
            <a:ln w="19049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8709" y="1431035"/>
              <a:ext cx="3815079" cy="196215"/>
            </a:xfrm>
            <a:custGeom>
              <a:avLst/>
              <a:gdLst/>
              <a:ahLst/>
              <a:cxnLst/>
              <a:rect l="l" t="t" r="r" b="b"/>
              <a:pathLst>
                <a:path w="3815079" h="196214">
                  <a:moveTo>
                    <a:pt x="0" y="97916"/>
                  </a:moveTo>
                  <a:lnTo>
                    <a:pt x="7686" y="59793"/>
                  </a:lnTo>
                  <a:lnTo>
                    <a:pt x="28648" y="28670"/>
                  </a:lnTo>
                  <a:lnTo>
                    <a:pt x="59739" y="7691"/>
                  </a:lnTo>
                  <a:lnTo>
                    <a:pt x="97815" y="0"/>
                  </a:lnTo>
                  <a:lnTo>
                    <a:pt x="3716997" y="0"/>
                  </a:lnTo>
                  <a:lnTo>
                    <a:pt x="3755101" y="7691"/>
                  </a:lnTo>
                  <a:lnTo>
                    <a:pt x="3786181" y="28670"/>
                  </a:lnTo>
                  <a:lnTo>
                    <a:pt x="3807116" y="59793"/>
                  </a:lnTo>
                  <a:lnTo>
                    <a:pt x="3814787" y="97916"/>
                  </a:lnTo>
                  <a:lnTo>
                    <a:pt x="3807116" y="135967"/>
                  </a:lnTo>
                  <a:lnTo>
                    <a:pt x="3786181" y="167052"/>
                  </a:lnTo>
                  <a:lnTo>
                    <a:pt x="3755101" y="188017"/>
                  </a:lnTo>
                  <a:lnTo>
                    <a:pt x="3716997" y="195706"/>
                  </a:lnTo>
                  <a:lnTo>
                    <a:pt x="97815" y="195706"/>
                  </a:lnTo>
                  <a:lnTo>
                    <a:pt x="59739" y="188017"/>
                  </a:lnTo>
                  <a:lnTo>
                    <a:pt x="28648" y="167052"/>
                  </a:lnTo>
                  <a:lnTo>
                    <a:pt x="7686" y="135967"/>
                  </a:lnTo>
                  <a:lnTo>
                    <a:pt x="0" y="97916"/>
                  </a:lnTo>
                  <a:close/>
                </a:path>
              </a:pathLst>
            </a:custGeom>
            <a:ln w="19050">
              <a:solidFill>
                <a:srgbClr val="FFC1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026534" y="2130678"/>
            <a:ext cx="3162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solidFill>
                  <a:srgbClr val="FF0000"/>
                </a:solidFill>
                <a:latin typeface="Trebuchet MS"/>
                <a:cs typeface="Trebuchet MS"/>
              </a:rPr>
              <a:t>~1%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953128" y="1664461"/>
            <a:ext cx="76200" cy="1130300"/>
          </a:xfrm>
          <a:custGeom>
            <a:avLst/>
            <a:gdLst/>
            <a:ahLst/>
            <a:cxnLst/>
            <a:rect l="l" t="t" r="r" b="b"/>
            <a:pathLst>
              <a:path w="76200" h="1130300">
                <a:moveTo>
                  <a:pt x="27432" y="1053719"/>
                </a:moveTo>
                <a:lnTo>
                  <a:pt x="0" y="1053719"/>
                </a:lnTo>
                <a:lnTo>
                  <a:pt x="38100" y="1129919"/>
                </a:lnTo>
                <a:lnTo>
                  <a:pt x="69850" y="1066419"/>
                </a:lnTo>
                <a:lnTo>
                  <a:pt x="27432" y="1066419"/>
                </a:lnTo>
                <a:lnTo>
                  <a:pt x="27432" y="1053719"/>
                </a:lnTo>
                <a:close/>
              </a:path>
              <a:path w="76200" h="1130300">
                <a:moveTo>
                  <a:pt x="48641" y="0"/>
                </a:moveTo>
                <a:lnTo>
                  <a:pt x="27432" y="0"/>
                </a:lnTo>
                <a:lnTo>
                  <a:pt x="27432" y="1066419"/>
                </a:lnTo>
                <a:lnTo>
                  <a:pt x="48641" y="1066419"/>
                </a:lnTo>
                <a:lnTo>
                  <a:pt x="48641" y="0"/>
                </a:lnTo>
                <a:close/>
              </a:path>
              <a:path w="76200" h="1130300">
                <a:moveTo>
                  <a:pt x="76200" y="1053719"/>
                </a:moveTo>
                <a:lnTo>
                  <a:pt x="48641" y="1053719"/>
                </a:lnTo>
                <a:lnTo>
                  <a:pt x="48641" y="1066419"/>
                </a:lnTo>
                <a:lnTo>
                  <a:pt x="69850" y="1066419"/>
                </a:lnTo>
                <a:lnTo>
                  <a:pt x="76200" y="1053719"/>
                </a:lnTo>
                <a:close/>
              </a:path>
            </a:pathLst>
          </a:custGeom>
          <a:solidFill>
            <a:srgbClr val="E32B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5092953" y="1174963"/>
            <a:ext cx="3864610" cy="2684145"/>
            <a:chOff x="5092953" y="1174963"/>
            <a:chExt cx="3864610" cy="26841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2766" y="1174963"/>
              <a:ext cx="3744503" cy="262333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102478" y="3149853"/>
              <a:ext cx="3834765" cy="194310"/>
            </a:xfrm>
            <a:custGeom>
              <a:avLst/>
              <a:gdLst/>
              <a:ahLst/>
              <a:cxnLst/>
              <a:rect l="l" t="t" r="r" b="b"/>
              <a:pathLst>
                <a:path w="3834765" h="194310">
                  <a:moveTo>
                    <a:pt x="0" y="97027"/>
                  </a:moveTo>
                  <a:lnTo>
                    <a:pt x="7643" y="59257"/>
                  </a:lnTo>
                  <a:lnTo>
                    <a:pt x="28479" y="28416"/>
                  </a:lnTo>
                  <a:lnTo>
                    <a:pt x="59364" y="7623"/>
                  </a:lnTo>
                  <a:lnTo>
                    <a:pt x="97155" y="0"/>
                  </a:lnTo>
                  <a:lnTo>
                    <a:pt x="3737229" y="0"/>
                  </a:lnTo>
                  <a:lnTo>
                    <a:pt x="3775073" y="7623"/>
                  </a:lnTo>
                  <a:lnTo>
                    <a:pt x="3805951" y="28416"/>
                  </a:lnTo>
                  <a:lnTo>
                    <a:pt x="3826758" y="59257"/>
                  </a:lnTo>
                  <a:lnTo>
                    <a:pt x="3834384" y="97027"/>
                  </a:lnTo>
                  <a:lnTo>
                    <a:pt x="3826758" y="134872"/>
                  </a:lnTo>
                  <a:lnTo>
                    <a:pt x="3805951" y="165750"/>
                  </a:lnTo>
                  <a:lnTo>
                    <a:pt x="3775073" y="186557"/>
                  </a:lnTo>
                  <a:lnTo>
                    <a:pt x="3737229" y="194182"/>
                  </a:lnTo>
                  <a:lnTo>
                    <a:pt x="97155" y="194182"/>
                  </a:lnTo>
                  <a:lnTo>
                    <a:pt x="59364" y="186557"/>
                  </a:lnTo>
                  <a:lnTo>
                    <a:pt x="28479" y="165750"/>
                  </a:lnTo>
                  <a:lnTo>
                    <a:pt x="7643" y="134872"/>
                  </a:lnTo>
                  <a:lnTo>
                    <a:pt x="0" y="97027"/>
                  </a:lnTo>
                  <a:close/>
                </a:path>
              </a:pathLst>
            </a:custGeom>
            <a:ln w="19049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13654" y="3654678"/>
              <a:ext cx="3834765" cy="194310"/>
            </a:xfrm>
            <a:custGeom>
              <a:avLst/>
              <a:gdLst/>
              <a:ahLst/>
              <a:cxnLst/>
              <a:rect l="l" t="t" r="r" b="b"/>
              <a:pathLst>
                <a:path w="3834765" h="194310">
                  <a:moveTo>
                    <a:pt x="0" y="97155"/>
                  </a:moveTo>
                  <a:lnTo>
                    <a:pt x="7625" y="59364"/>
                  </a:lnTo>
                  <a:lnTo>
                    <a:pt x="28432" y="28479"/>
                  </a:lnTo>
                  <a:lnTo>
                    <a:pt x="59310" y="7643"/>
                  </a:lnTo>
                  <a:lnTo>
                    <a:pt x="97155" y="0"/>
                  </a:lnTo>
                  <a:lnTo>
                    <a:pt x="3737229" y="0"/>
                  </a:lnTo>
                  <a:lnTo>
                    <a:pt x="3775019" y="7643"/>
                  </a:lnTo>
                  <a:lnTo>
                    <a:pt x="3805904" y="28479"/>
                  </a:lnTo>
                  <a:lnTo>
                    <a:pt x="3826740" y="59364"/>
                  </a:lnTo>
                  <a:lnTo>
                    <a:pt x="3834384" y="97155"/>
                  </a:lnTo>
                  <a:lnTo>
                    <a:pt x="3826740" y="134999"/>
                  </a:lnTo>
                  <a:lnTo>
                    <a:pt x="3805904" y="165877"/>
                  </a:lnTo>
                  <a:lnTo>
                    <a:pt x="3775019" y="186684"/>
                  </a:lnTo>
                  <a:lnTo>
                    <a:pt x="3737229" y="194310"/>
                  </a:lnTo>
                  <a:lnTo>
                    <a:pt x="97155" y="194310"/>
                  </a:lnTo>
                  <a:lnTo>
                    <a:pt x="59310" y="186684"/>
                  </a:lnTo>
                  <a:lnTo>
                    <a:pt x="28432" y="165877"/>
                  </a:lnTo>
                  <a:lnTo>
                    <a:pt x="7625" y="134999"/>
                  </a:lnTo>
                  <a:lnTo>
                    <a:pt x="0" y="97155"/>
                  </a:lnTo>
                  <a:close/>
                </a:path>
              </a:pathLst>
            </a:custGeom>
            <a:ln w="19050">
              <a:solidFill>
                <a:srgbClr val="FFC1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477003" y="3353765"/>
            <a:ext cx="49593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60">
                <a:solidFill>
                  <a:srgbClr val="00AF50"/>
                </a:solidFill>
                <a:latin typeface="Trebuchet MS"/>
                <a:cs typeface="Trebuchet MS"/>
              </a:rPr>
              <a:t>~0.4%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958841" y="3273044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48641" y="63499"/>
                </a:moveTo>
                <a:lnTo>
                  <a:pt x="27559" y="63499"/>
                </a:lnTo>
                <a:lnTo>
                  <a:pt x="27559" y="381634"/>
                </a:lnTo>
                <a:lnTo>
                  <a:pt x="48641" y="381634"/>
                </a:lnTo>
                <a:lnTo>
                  <a:pt x="48641" y="63499"/>
                </a:lnTo>
                <a:close/>
              </a:path>
              <a:path w="76200" h="381635">
                <a:moveTo>
                  <a:pt x="38100" y="0"/>
                </a:moveTo>
                <a:lnTo>
                  <a:pt x="0" y="76199"/>
                </a:lnTo>
                <a:lnTo>
                  <a:pt x="27559" y="76199"/>
                </a:lnTo>
                <a:lnTo>
                  <a:pt x="27559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81635">
                <a:moveTo>
                  <a:pt x="69850" y="63499"/>
                </a:moveTo>
                <a:lnTo>
                  <a:pt x="48641" y="63499"/>
                </a:lnTo>
                <a:lnTo>
                  <a:pt x="48641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4AD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77164" y="4547412"/>
            <a:ext cx="2128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 i="1">
                <a:latin typeface="Verdana"/>
                <a:cs typeface="Verdana"/>
              </a:rPr>
              <a:t>Total</a:t>
            </a:r>
            <a:r>
              <a:rPr dirty="0" sz="1200" spc="-15" i="1">
                <a:latin typeface="Verdana"/>
                <a:cs typeface="Verdana"/>
              </a:rPr>
              <a:t> </a:t>
            </a:r>
            <a:r>
              <a:rPr dirty="0" sz="1200" spc="-20" i="1">
                <a:latin typeface="Verdana"/>
                <a:cs typeface="Verdana"/>
              </a:rPr>
              <a:t>Participating</a:t>
            </a:r>
            <a:r>
              <a:rPr dirty="0" sz="1200" spc="-50" i="1">
                <a:latin typeface="Verdana"/>
                <a:cs typeface="Verdana"/>
              </a:rPr>
              <a:t> </a:t>
            </a:r>
            <a:r>
              <a:rPr dirty="0" sz="1200" spc="-85" i="1">
                <a:latin typeface="Verdana"/>
                <a:cs typeface="Verdana"/>
              </a:rPr>
              <a:t>Teams:</a:t>
            </a:r>
            <a:r>
              <a:rPr dirty="0" sz="1200" spc="-15" i="1">
                <a:latin typeface="Verdana"/>
                <a:cs typeface="Verdana"/>
              </a:rPr>
              <a:t> </a:t>
            </a:r>
            <a:r>
              <a:rPr dirty="0" sz="1200" spc="-25" i="1">
                <a:latin typeface="Verdana"/>
                <a:cs typeface="Verdana"/>
              </a:rPr>
              <a:t>82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172" y="1023631"/>
            <a:ext cx="3704590" cy="3125470"/>
            <a:chOff x="314172" y="1023631"/>
            <a:chExt cx="3704590" cy="3125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974" y="1023631"/>
              <a:ext cx="3606103" cy="306950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23697" y="1314703"/>
              <a:ext cx="3664585" cy="166370"/>
            </a:xfrm>
            <a:custGeom>
              <a:avLst/>
              <a:gdLst/>
              <a:ahLst/>
              <a:cxnLst/>
              <a:rect l="l" t="t" r="r" b="b"/>
              <a:pathLst>
                <a:path w="3664585" h="166369">
                  <a:moveTo>
                    <a:pt x="0" y="83058"/>
                  </a:moveTo>
                  <a:lnTo>
                    <a:pt x="6531" y="50738"/>
                  </a:lnTo>
                  <a:lnTo>
                    <a:pt x="24344" y="24336"/>
                  </a:lnTo>
                  <a:lnTo>
                    <a:pt x="50765" y="6530"/>
                  </a:lnTo>
                  <a:lnTo>
                    <a:pt x="83121" y="0"/>
                  </a:lnTo>
                  <a:lnTo>
                    <a:pt x="3581044" y="0"/>
                  </a:lnTo>
                  <a:lnTo>
                    <a:pt x="3613363" y="6530"/>
                  </a:lnTo>
                  <a:lnTo>
                    <a:pt x="3639766" y="24336"/>
                  </a:lnTo>
                  <a:lnTo>
                    <a:pt x="3657571" y="50738"/>
                  </a:lnTo>
                  <a:lnTo>
                    <a:pt x="3664102" y="83058"/>
                  </a:lnTo>
                  <a:lnTo>
                    <a:pt x="3657571" y="115450"/>
                  </a:lnTo>
                  <a:lnTo>
                    <a:pt x="3639766" y="141890"/>
                  </a:lnTo>
                  <a:lnTo>
                    <a:pt x="3613363" y="159710"/>
                  </a:lnTo>
                  <a:lnTo>
                    <a:pt x="3581044" y="166243"/>
                  </a:lnTo>
                  <a:lnTo>
                    <a:pt x="83121" y="166243"/>
                  </a:lnTo>
                  <a:lnTo>
                    <a:pt x="50765" y="159710"/>
                  </a:lnTo>
                  <a:lnTo>
                    <a:pt x="24344" y="141890"/>
                  </a:lnTo>
                  <a:lnTo>
                    <a:pt x="6531" y="115450"/>
                  </a:lnTo>
                  <a:lnTo>
                    <a:pt x="0" y="83058"/>
                  </a:lnTo>
                  <a:close/>
                </a:path>
              </a:pathLst>
            </a:custGeom>
            <a:ln w="19050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3697" y="3972763"/>
              <a:ext cx="3685540" cy="166370"/>
            </a:xfrm>
            <a:custGeom>
              <a:avLst/>
              <a:gdLst/>
              <a:ahLst/>
              <a:cxnLst/>
              <a:rect l="l" t="t" r="r" b="b"/>
              <a:pathLst>
                <a:path w="3685540" h="166370">
                  <a:moveTo>
                    <a:pt x="0" y="83121"/>
                  </a:moveTo>
                  <a:lnTo>
                    <a:pt x="6531" y="50770"/>
                  </a:lnTo>
                  <a:lnTo>
                    <a:pt x="24344" y="24349"/>
                  </a:lnTo>
                  <a:lnTo>
                    <a:pt x="50765" y="6533"/>
                  </a:lnTo>
                  <a:lnTo>
                    <a:pt x="83121" y="0"/>
                  </a:lnTo>
                  <a:lnTo>
                    <a:pt x="3601745" y="0"/>
                  </a:lnTo>
                  <a:lnTo>
                    <a:pt x="3634138" y="6533"/>
                  </a:lnTo>
                  <a:lnTo>
                    <a:pt x="3660578" y="24349"/>
                  </a:lnTo>
                  <a:lnTo>
                    <a:pt x="3678397" y="50770"/>
                  </a:lnTo>
                  <a:lnTo>
                    <a:pt x="3684930" y="83121"/>
                  </a:lnTo>
                  <a:lnTo>
                    <a:pt x="3678379" y="115479"/>
                  </a:lnTo>
                  <a:lnTo>
                    <a:pt x="3660530" y="141905"/>
                  </a:lnTo>
                  <a:lnTo>
                    <a:pt x="3634084" y="159722"/>
                  </a:lnTo>
                  <a:lnTo>
                    <a:pt x="3601745" y="166255"/>
                  </a:lnTo>
                  <a:lnTo>
                    <a:pt x="83121" y="166242"/>
                  </a:lnTo>
                  <a:lnTo>
                    <a:pt x="50765" y="159711"/>
                  </a:lnTo>
                  <a:lnTo>
                    <a:pt x="24344" y="141898"/>
                  </a:lnTo>
                  <a:lnTo>
                    <a:pt x="6531" y="115477"/>
                  </a:lnTo>
                  <a:lnTo>
                    <a:pt x="0" y="83121"/>
                  </a:lnTo>
                  <a:close/>
                </a:path>
              </a:pathLst>
            </a:custGeom>
            <a:ln w="19050">
              <a:solidFill>
                <a:srgbClr val="FFC1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745738" y="2493644"/>
            <a:ext cx="3784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solidFill>
                  <a:srgbClr val="00AF50"/>
                </a:solidFill>
                <a:latin typeface="Trebuchet MS"/>
                <a:cs typeface="Trebuchet MS"/>
              </a:rPr>
              <a:t>~11%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46296" y="1559178"/>
            <a:ext cx="76200" cy="2324100"/>
          </a:xfrm>
          <a:custGeom>
            <a:avLst/>
            <a:gdLst/>
            <a:ahLst/>
            <a:cxnLst/>
            <a:rect l="l" t="t" r="r" b="b"/>
            <a:pathLst>
              <a:path w="76200" h="2324100">
                <a:moveTo>
                  <a:pt x="48640" y="63500"/>
                </a:moveTo>
                <a:lnTo>
                  <a:pt x="27558" y="63500"/>
                </a:lnTo>
                <a:lnTo>
                  <a:pt x="27558" y="2323782"/>
                </a:lnTo>
                <a:lnTo>
                  <a:pt x="48640" y="2323782"/>
                </a:lnTo>
                <a:lnTo>
                  <a:pt x="48640" y="63500"/>
                </a:lnTo>
                <a:close/>
              </a:path>
              <a:path w="76200" h="2324100">
                <a:moveTo>
                  <a:pt x="38100" y="0"/>
                </a:moveTo>
                <a:lnTo>
                  <a:pt x="0" y="76200"/>
                </a:lnTo>
                <a:lnTo>
                  <a:pt x="27558" y="76200"/>
                </a:lnTo>
                <a:lnTo>
                  <a:pt x="27558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324100">
                <a:moveTo>
                  <a:pt x="69850" y="63500"/>
                </a:moveTo>
                <a:lnTo>
                  <a:pt x="48640" y="63500"/>
                </a:lnTo>
                <a:lnTo>
                  <a:pt x="4864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4AD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4857115" y="1112519"/>
            <a:ext cx="3973195" cy="2610485"/>
            <a:chOff x="4857115" y="1112519"/>
            <a:chExt cx="3973195" cy="26104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9924" y="1112519"/>
              <a:ext cx="3827018" cy="259305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966589" y="1462785"/>
              <a:ext cx="3840479" cy="174625"/>
            </a:xfrm>
            <a:custGeom>
              <a:avLst/>
              <a:gdLst/>
              <a:ahLst/>
              <a:cxnLst/>
              <a:rect l="l" t="t" r="r" b="b"/>
              <a:pathLst>
                <a:path w="3840479" h="174625">
                  <a:moveTo>
                    <a:pt x="0" y="87375"/>
                  </a:moveTo>
                  <a:lnTo>
                    <a:pt x="6863" y="53363"/>
                  </a:lnTo>
                  <a:lnTo>
                    <a:pt x="25574" y="25590"/>
                  </a:lnTo>
                  <a:lnTo>
                    <a:pt x="53310" y="6865"/>
                  </a:lnTo>
                  <a:lnTo>
                    <a:pt x="87249" y="0"/>
                  </a:lnTo>
                  <a:lnTo>
                    <a:pt x="3753104" y="0"/>
                  </a:lnTo>
                  <a:lnTo>
                    <a:pt x="3787042" y="6865"/>
                  </a:lnTo>
                  <a:lnTo>
                    <a:pt x="3814778" y="25590"/>
                  </a:lnTo>
                  <a:lnTo>
                    <a:pt x="3833489" y="53363"/>
                  </a:lnTo>
                  <a:lnTo>
                    <a:pt x="3840353" y="87375"/>
                  </a:lnTo>
                  <a:lnTo>
                    <a:pt x="3833489" y="121314"/>
                  </a:lnTo>
                  <a:lnTo>
                    <a:pt x="3814778" y="149050"/>
                  </a:lnTo>
                  <a:lnTo>
                    <a:pt x="3787042" y="167761"/>
                  </a:lnTo>
                  <a:lnTo>
                    <a:pt x="3753104" y="174625"/>
                  </a:lnTo>
                  <a:lnTo>
                    <a:pt x="87249" y="174625"/>
                  </a:lnTo>
                  <a:lnTo>
                    <a:pt x="53310" y="167761"/>
                  </a:lnTo>
                  <a:lnTo>
                    <a:pt x="25574" y="149050"/>
                  </a:lnTo>
                  <a:lnTo>
                    <a:pt x="6863" y="121314"/>
                  </a:lnTo>
                  <a:lnTo>
                    <a:pt x="0" y="87375"/>
                  </a:lnTo>
                  <a:close/>
                </a:path>
              </a:pathLst>
            </a:custGeom>
            <a:ln w="19050">
              <a:solidFill>
                <a:srgbClr val="E363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57115" y="1637411"/>
              <a:ext cx="76200" cy="1805305"/>
            </a:xfrm>
            <a:custGeom>
              <a:avLst/>
              <a:gdLst/>
              <a:ahLst/>
              <a:cxnLst/>
              <a:rect l="l" t="t" r="r" b="b"/>
              <a:pathLst>
                <a:path w="76200" h="1805304">
                  <a:moveTo>
                    <a:pt x="48640" y="63500"/>
                  </a:moveTo>
                  <a:lnTo>
                    <a:pt x="27559" y="63500"/>
                  </a:lnTo>
                  <a:lnTo>
                    <a:pt x="27559" y="1804796"/>
                  </a:lnTo>
                  <a:lnTo>
                    <a:pt x="48640" y="1804796"/>
                  </a:lnTo>
                  <a:lnTo>
                    <a:pt x="48640" y="63500"/>
                  </a:lnTo>
                  <a:close/>
                </a:path>
                <a:path w="76200" h="1805304">
                  <a:moveTo>
                    <a:pt x="38100" y="0"/>
                  </a:moveTo>
                  <a:lnTo>
                    <a:pt x="0" y="76200"/>
                  </a:lnTo>
                  <a:lnTo>
                    <a:pt x="27559" y="76200"/>
                  </a:lnTo>
                  <a:lnTo>
                    <a:pt x="27559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05304">
                  <a:moveTo>
                    <a:pt x="69850" y="63500"/>
                  </a:moveTo>
                  <a:lnTo>
                    <a:pt x="48640" y="63500"/>
                  </a:lnTo>
                  <a:lnTo>
                    <a:pt x="4864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4AD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979924" y="3538474"/>
              <a:ext cx="3840479" cy="174625"/>
            </a:xfrm>
            <a:custGeom>
              <a:avLst/>
              <a:gdLst/>
              <a:ahLst/>
              <a:cxnLst/>
              <a:rect l="l" t="t" r="r" b="b"/>
              <a:pathLst>
                <a:path w="3840479" h="174625">
                  <a:moveTo>
                    <a:pt x="0" y="87248"/>
                  </a:moveTo>
                  <a:lnTo>
                    <a:pt x="6863" y="53310"/>
                  </a:lnTo>
                  <a:lnTo>
                    <a:pt x="25574" y="25574"/>
                  </a:lnTo>
                  <a:lnTo>
                    <a:pt x="53310" y="6863"/>
                  </a:lnTo>
                  <a:lnTo>
                    <a:pt x="87249" y="0"/>
                  </a:lnTo>
                  <a:lnTo>
                    <a:pt x="3753104" y="0"/>
                  </a:lnTo>
                  <a:lnTo>
                    <a:pt x="3787042" y="6863"/>
                  </a:lnTo>
                  <a:lnTo>
                    <a:pt x="3814778" y="25574"/>
                  </a:lnTo>
                  <a:lnTo>
                    <a:pt x="3833489" y="53310"/>
                  </a:lnTo>
                  <a:lnTo>
                    <a:pt x="3840353" y="87248"/>
                  </a:lnTo>
                  <a:lnTo>
                    <a:pt x="3833489" y="121261"/>
                  </a:lnTo>
                  <a:lnTo>
                    <a:pt x="3814778" y="149034"/>
                  </a:lnTo>
                  <a:lnTo>
                    <a:pt x="3787042" y="167759"/>
                  </a:lnTo>
                  <a:lnTo>
                    <a:pt x="3753104" y="174625"/>
                  </a:lnTo>
                  <a:lnTo>
                    <a:pt x="87249" y="174625"/>
                  </a:lnTo>
                  <a:lnTo>
                    <a:pt x="53310" y="167759"/>
                  </a:lnTo>
                  <a:lnTo>
                    <a:pt x="25574" y="149034"/>
                  </a:lnTo>
                  <a:lnTo>
                    <a:pt x="6863" y="121261"/>
                  </a:lnTo>
                  <a:lnTo>
                    <a:pt x="0" y="87248"/>
                  </a:lnTo>
                  <a:close/>
                </a:path>
              </a:pathLst>
            </a:custGeom>
            <a:ln w="19050">
              <a:solidFill>
                <a:srgbClr val="FFC1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440682" y="2573781"/>
            <a:ext cx="4114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solidFill>
                  <a:srgbClr val="00AF50"/>
                </a:solidFill>
                <a:latin typeface="Trebuchet MS"/>
                <a:cs typeface="Trebuchet MS"/>
              </a:rPr>
              <a:t>~12%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277164" y="256158"/>
            <a:ext cx="9582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5" b="1">
                <a:solidFill>
                  <a:srgbClr val="718FA4"/>
                </a:solidFill>
                <a:latin typeface="Tahoma"/>
                <a:cs typeface="Tahoma"/>
              </a:rPr>
              <a:t>OFFICIAL</a:t>
            </a:r>
            <a:r>
              <a:rPr dirty="0" sz="800" spc="-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30" b="1">
                <a:solidFill>
                  <a:srgbClr val="718FA4"/>
                </a:solidFill>
                <a:latin typeface="Tahoma"/>
                <a:cs typeface="Tahoma"/>
              </a:rPr>
              <a:t>RANKING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31311" y="275336"/>
            <a:ext cx="278003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/>
              <a:t>Official</a:t>
            </a:r>
            <a:r>
              <a:rPr dirty="0" sz="2000" spc="-55"/>
              <a:t> </a:t>
            </a:r>
            <a:r>
              <a:rPr dirty="0" sz="2000" spc="-65"/>
              <a:t>Ranking</a:t>
            </a:r>
            <a:r>
              <a:rPr dirty="0" sz="2000" spc="-35"/>
              <a:t> </a:t>
            </a:r>
            <a:r>
              <a:rPr dirty="0" sz="2000" spc="-125"/>
              <a:t>Task</a:t>
            </a:r>
            <a:r>
              <a:rPr dirty="0" sz="2000" spc="-25"/>
              <a:t> </a:t>
            </a:r>
            <a:r>
              <a:rPr dirty="0" sz="2000" spc="-50"/>
              <a:t>2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8764" y="205866"/>
            <a:ext cx="6047740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145"/>
              <a:t>Further</a:t>
            </a:r>
            <a:r>
              <a:rPr dirty="0" sz="2000" spc="-5"/>
              <a:t> </a:t>
            </a:r>
            <a:r>
              <a:rPr dirty="0" sz="2000" spc="-85"/>
              <a:t>Experiments</a:t>
            </a:r>
            <a:r>
              <a:rPr dirty="0" sz="2000" spc="-55"/>
              <a:t> </a:t>
            </a:r>
            <a:r>
              <a:rPr dirty="0" sz="2000" spc="-170"/>
              <a:t>with</a:t>
            </a:r>
            <a:r>
              <a:rPr dirty="0" sz="2000" spc="5"/>
              <a:t> </a:t>
            </a:r>
            <a:r>
              <a:rPr dirty="0" sz="2000" spc="-80"/>
              <a:t>Multilingual</a:t>
            </a:r>
            <a:r>
              <a:rPr dirty="0" sz="2000" spc="-5"/>
              <a:t> </a:t>
            </a:r>
            <a:r>
              <a:rPr dirty="0" sz="2000" spc="-90"/>
              <a:t>Transformers</a:t>
            </a:r>
            <a:endParaRPr sz="2000"/>
          </a:p>
          <a:p>
            <a:pPr algn="ctr">
              <a:lnSpc>
                <a:spcPct val="100000"/>
              </a:lnSpc>
            </a:pPr>
            <a:r>
              <a:rPr dirty="0" sz="2000" spc="-10"/>
              <a:t>Models</a:t>
            </a:r>
            <a:r>
              <a:rPr dirty="0" sz="2000" spc="-80"/>
              <a:t> </a:t>
            </a:r>
            <a:r>
              <a:rPr dirty="0" sz="2000"/>
              <a:t>and</a:t>
            </a:r>
            <a:r>
              <a:rPr dirty="0" sz="2000" spc="-40"/>
              <a:t> </a:t>
            </a:r>
            <a:r>
              <a:rPr dirty="0" sz="2000" spc="-35"/>
              <a:t>Large</a:t>
            </a:r>
            <a:r>
              <a:rPr dirty="0" sz="2000" spc="-45"/>
              <a:t> </a:t>
            </a:r>
            <a:r>
              <a:rPr dirty="0" sz="2000"/>
              <a:t>Language</a:t>
            </a:r>
            <a:r>
              <a:rPr dirty="0" sz="2000" spc="-35"/>
              <a:t> </a:t>
            </a:r>
            <a:r>
              <a:rPr dirty="0" sz="2000" spc="-10"/>
              <a:t>Models</a:t>
            </a:r>
            <a:endParaRPr sz="2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90473" y="846973"/>
            <a:ext cx="4790440" cy="368554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30" b="1">
                <a:latin typeface="Tahoma"/>
                <a:cs typeface="Tahoma"/>
              </a:rPr>
              <a:t>Methods</a:t>
            </a:r>
            <a:r>
              <a:rPr dirty="0" sz="1500" spc="-55" b="1">
                <a:latin typeface="Tahoma"/>
                <a:cs typeface="Tahoma"/>
              </a:rPr>
              <a:t> </a:t>
            </a:r>
            <a:r>
              <a:rPr dirty="0" sz="1500" spc="-20" b="1">
                <a:latin typeface="Tahoma"/>
                <a:cs typeface="Tahoma"/>
              </a:rPr>
              <a:t>used:</a:t>
            </a:r>
            <a:endParaRPr sz="15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810"/>
              </a:spcBef>
              <a:buFont typeface="Tahoma"/>
              <a:buChar char="-"/>
              <a:tabLst>
                <a:tab pos="156210" algn="l"/>
              </a:tabLst>
            </a:pPr>
            <a:r>
              <a:rPr dirty="0" sz="1600" spc="-160" b="1" i="1">
                <a:solidFill>
                  <a:srgbClr val="718FA4"/>
                </a:solidFill>
                <a:latin typeface="Verdana"/>
                <a:cs typeface="Verdana"/>
              </a:rPr>
              <a:t>Multilingual</a:t>
            </a:r>
            <a:r>
              <a:rPr dirty="0" sz="1600" spc="-1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220" b="1" i="1">
                <a:solidFill>
                  <a:srgbClr val="718FA4"/>
                </a:solidFill>
                <a:latin typeface="Verdana"/>
                <a:cs typeface="Verdana"/>
              </a:rPr>
              <a:t>Transformer</a:t>
            </a:r>
            <a:r>
              <a:rPr dirty="0" sz="1600" spc="-4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130" b="1" i="1">
                <a:solidFill>
                  <a:srgbClr val="718FA4"/>
                </a:solidFill>
                <a:latin typeface="Verdana"/>
                <a:cs typeface="Verdana"/>
              </a:rPr>
              <a:t>Models</a:t>
            </a:r>
            <a:r>
              <a:rPr dirty="0" sz="1600" spc="-3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50" b="1">
                <a:solidFill>
                  <a:srgbClr val="718FA4"/>
                </a:solidFill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 lvl="1" marL="756285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>
                <a:latin typeface="Verdana"/>
                <a:cs typeface="Verdana"/>
              </a:rPr>
              <a:t>Leverage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the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30">
                <a:latin typeface="Verdana"/>
                <a:cs typeface="Verdana"/>
              </a:rPr>
              <a:t>2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datasets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simultaneously</a:t>
            </a:r>
            <a:endParaRPr sz="1500">
              <a:latin typeface="Verdana"/>
              <a:cs typeface="Verdana"/>
            </a:endParaRPr>
          </a:p>
          <a:p>
            <a:pPr marL="154940" indent="-142240">
              <a:lnSpc>
                <a:spcPct val="100000"/>
              </a:lnSpc>
              <a:spcBef>
                <a:spcPts val="800"/>
              </a:spcBef>
              <a:buFont typeface="Tahoma"/>
              <a:buChar char="-"/>
              <a:tabLst>
                <a:tab pos="154940" algn="l"/>
              </a:tabLst>
            </a:pPr>
            <a:r>
              <a:rPr dirty="0" sz="1600" spc="-165" b="1" i="1">
                <a:solidFill>
                  <a:srgbClr val="718FA4"/>
                </a:solidFill>
                <a:latin typeface="Verdana"/>
                <a:cs typeface="Verdana"/>
              </a:rPr>
              <a:t>Large</a:t>
            </a:r>
            <a:r>
              <a:rPr dirty="0" sz="1600" spc="-3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145" b="1" i="1">
                <a:solidFill>
                  <a:srgbClr val="718FA4"/>
                </a:solidFill>
                <a:latin typeface="Verdana"/>
                <a:cs typeface="Verdana"/>
              </a:rPr>
              <a:t>Languale</a:t>
            </a:r>
            <a:r>
              <a:rPr dirty="0" sz="1600" spc="-1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130" b="1" i="1">
                <a:solidFill>
                  <a:srgbClr val="718FA4"/>
                </a:solidFill>
                <a:latin typeface="Verdana"/>
                <a:cs typeface="Verdana"/>
              </a:rPr>
              <a:t>Models</a:t>
            </a:r>
            <a:r>
              <a:rPr dirty="0" sz="1600" spc="-1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600" spc="-50" b="1">
                <a:solidFill>
                  <a:srgbClr val="718FA4"/>
                </a:solidFill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 lvl="1" marL="756285" indent="-28702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90">
                <a:latin typeface="Verdana"/>
                <a:cs typeface="Verdana"/>
              </a:rPr>
              <a:t>Zero</a:t>
            </a:r>
            <a:r>
              <a:rPr dirty="0" sz="1500" spc="-70">
                <a:latin typeface="Verdana"/>
                <a:cs typeface="Verdana"/>
              </a:rPr>
              <a:t> shot </a:t>
            </a:r>
            <a:r>
              <a:rPr dirty="0" sz="1500" spc="-40">
                <a:latin typeface="Verdana"/>
                <a:cs typeface="Verdana"/>
              </a:rPr>
              <a:t>learning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(text-</a:t>
            </a:r>
            <a:r>
              <a:rPr dirty="0" sz="1500" spc="-10">
                <a:latin typeface="Verdana"/>
                <a:cs typeface="Verdana"/>
              </a:rPr>
              <a:t>generation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mode)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20">
                <a:latin typeface="Verdana"/>
                <a:cs typeface="Verdana"/>
              </a:rPr>
              <a:t>Few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shot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-35">
                <a:latin typeface="Verdana"/>
                <a:cs typeface="Verdana"/>
              </a:rPr>
              <a:t>learning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(text-</a:t>
            </a:r>
            <a:r>
              <a:rPr dirty="0" sz="1500" spc="-10">
                <a:latin typeface="Verdana"/>
                <a:cs typeface="Verdana"/>
              </a:rPr>
              <a:t>generation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mode)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90">
                <a:latin typeface="Verdana"/>
                <a:cs typeface="Verdana"/>
              </a:rPr>
              <a:t>Zero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shot </a:t>
            </a:r>
            <a:r>
              <a:rPr dirty="0" sz="1500" spc="-40">
                <a:latin typeface="Verdana"/>
                <a:cs typeface="Verdana"/>
              </a:rPr>
              <a:t>learning</a:t>
            </a:r>
            <a:r>
              <a:rPr dirty="0" sz="1500" spc="-100">
                <a:latin typeface="Verdana"/>
                <a:cs typeface="Verdana"/>
              </a:rPr>
              <a:t> (text-</a:t>
            </a:r>
            <a:r>
              <a:rPr dirty="0" sz="1500" spc="-30">
                <a:latin typeface="Verdana"/>
                <a:cs typeface="Verdana"/>
              </a:rPr>
              <a:t>classification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mode)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20">
                <a:latin typeface="Verdana"/>
                <a:cs typeface="Verdana"/>
              </a:rPr>
              <a:t>Few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shot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learning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(text-</a:t>
            </a:r>
            <a:r>
              <a:rPr dirty="0" sz="1500" spc="-35">
                <a:latin typeface="Verdana"/>
                <a:cs typeface="Verdana"/>
              </a:rPr>
              <a:t>classification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mode)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85">
                <a:latin typeface="Verdana"/>
                <a:cs typeface="Verdana"/>
              </a:rPr>
              <a:t>Fine-Tuning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 spc="-110">
                <a:latin typeface="Verdana"/>
                <a:cs typeface="Verdana"/>
              </a:rPr>
              <a:t>LLMs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with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QLoRA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85">
                <a:latin typeface="Verdana"/>
                <a:cs typeface="Verdana"/>
              </a:rPr>
              <a:t>Fine-Tuning</a:t>
            </a:r>
            <a:r>
              <a:rPr dirty="0" sz="1500" spc="-110">
                <a:latin typeface="Verdana"/>
                <a:cs typeface="Verdana"/>
              </a:rPr>
              <a:t> LLMs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with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110">
                <a:latin typeface="Verdana"/>
                <a:cs typeface="Verdana"/>
              </a:rPr>
              <a:t>Zero-</a:t>
            </a:r>
            <a:r>
              <a:rPr dirty="0" sz="1500" spc="-75">
                <a:latin typeface="Verdana"/>
                <a:cs typeface="Verdana"/>
              </a:rPr>
              <a:t>shot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prompting</a:t>
            </a:r>
            <a:endParaRPr sz="1500">
              <a:latin typeface="Verdana"/>
              <a:cs typeface="Verdana"/>
            </a:endParaRPr>
          </a:p>
          <a:p>
            <a:pPr lvl="1" marL="756285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 sz="1500" spc="-85">
                <a:latin typeface="Verdana"/>
                <a:cs typeface="Verdana"/>
              </a:rPr>
              <a:t>Fine-Tuning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 spc="-110">
                <a:latin typeface="Verdana"/>
                <a:cs typeface="Verdana"/>
              </a:rPr>
              <a:t>LLMs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with</a:t>
            </a:r>
            <a:r>
              <a:rPr dirty="0" sz="1500" spc="-90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Few-</a:t>
            </a:r>
            <a:r>
              <a:rPr dirty="0" sz="1500" spc="-70">
                <a:latin typeface="Verdana"/>
                <a:cs typeface="Verdana"/>
              </a:rPr>
              <a:t>shot </a:t>
            </a:r>
            <a:r>
              <a:rPr dirty="0" sz="1500" spc="-10">
                <a:latin typeface="Verdana"/>
                <a:cs typeface="Verdana"/>
              </a:rPr>
              <a:t>prompting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7164" y="195199"/>
            <a:ext cx="66357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solidFill>
                  <a:srgbClr val="718FA4"/>
                </a:solidFill>
                <a:latin typeface="Tahoma"/>
                <a:cs typeface="Tahoma"/>
              </a:rPr>
              <a:t>FURTHER </a:t>
            </a:r>
            <a:r>
              <a:rPr dirty="0" sz="800" spc="-85" b="1">
                <a:solidFill>
                  <a:srgbClr val="718FA4"/>
                </a:solidFill>
                <a:latin typeface="Tahoma"/>
                <a:cs typeface="Tahoma"/>
              </a:rPr>
              <a:t>EXPERIMENTS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9017" y="272922"/>
            <a:ext cx="244856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/>
              <a:t>Research</a:t>
            </a:r>
            <a:r>
              <a:rPr dirty="0" sz="2000" spc="-75"/>
              <a:t> </a:t>
            </a:r>
            <a:r>
              <a:rPr dirty="0" sz="2000" spc="-55"/>
              <a:t>Questions</a:t>
            </a:r>
            <a:endParaRPr sz="2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38404" y="801751"/>
            <a:ext cx="8094345" cy="3781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5" b="1">
                <a:latin typeface="Tahoma"/>
                <a:cs typeface="Tahoma"/>
              </a:rPr>
              <a:t>RQ1.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How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30" b="1">
                <a:latin typeface="Tahoma"/>
                <a:cs typeface="Tahoma"/>
              </a:rPr>
              <a:t>effectively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50" b="1">
                <a:latin typeface="Tahoma"/>
                <a:cs typeface="Tahoma"/>
              </a:rPr>
              <a:t>can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65" b="1">
                <a:latin typeface="Tahoma"/>
                <a:cs typeface="Tahoma"/>
              </a:rPr>
              <a:t>transformer</a:t>
            </a:r>
            <a:r>
              <a:rPr dirty="0" sz="1100" spc="-10" b="1">
                <a:latin typeface="Tahoma"/>
                <a:cs typeface="Tahoma"/>
              </a:rPr>
              <a:t> models </a:t>
            </a:r>
            <a:r>
              <a:rPr dirty="0" sz="1100" b="1">
                <a:latin typeface="Tahoma"/>
                <a:cs typeface="Tahoma"/>
              </a:rPr>
              <a:t>and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20" b="1">
                <a:latin typeface="Tahoma"/>
                <a:cs typeface="Tahoma"/>
              </a:rPr>
              <a:t>Large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Language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Models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distinguish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20" b="1">
                <a:latin typeface="Tahoma"/>
                <a:cs typeface="Tahoma"/>
              </a:rPr>
              <a:t>between</a:t>
            </a:r>
            <a:r>
              <a:rPr dirty="0" sz="1100" spc="-3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conspiracy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40" b="1">
                <a:latin typeface="Tahoma"/>
                <a:cs typeface="Tahoma"/>
              </a:rPr>
              <a:t>theories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25" b="1">
                <a:latin typeface="Tahoma"/>
                <a:cs typeface="Tahoma"/>
              </a:rPr>
              <a:t>and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100" spc="-25" b="1">
                <a:latin typeface="Tahoma"/>
                <a:cs typeface="Tahoma"/>
              </a:rPr>
              <a:t>critical</a:t>
            </a:r>
            <a:r>
              <a:rPr dirty="0" sz="1100" spc="-30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thinking</a:t>
            </a:r>
            <a:r>
              <a:rPr dirty="0" sz="1100" b="1">
                <a:latin typeface="Tahoma"/>
                <a:cs typeface="Tahoma"/>
              </a:rPr>
              <a:t> </a:t>
            </a:r>
            <a:r>
              <a:rPr dirty="0" sz="1100" spc="-45" b="1">
                <a:latin typeface="Tahoma"/>
                <a:cs typeface="Tahoma"/>
              </a:rPr>
              <a:t>narratives,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and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30" b="1">
                <a:latin typeface="Tahoma"/>
                <a:cs typeface="Tahoma"/>
              </a:rPr>
              <a:t>which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35" b="1">
                <a:latin typeface="Tahoma"/>
                <a:cs typeface="Tahoma"/>
              </a:rPr>
              <a:t>factors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impact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75" b="1">
                <a:latin typeface="Tahoma"/>
                <a:cs typeface="Tahoma"/>
              </a:rPr>
              <a:t>their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performance?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100" spc="-10" i="1">
                <a:latin typeface="Verdana"/>
                <a:cs typeface="Verdana"/>
              </a:rPr>
              <a:t>Subquestions: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300"/>
              </a:spcBef>
              <a:buChar char="•"/>
              <a:tabLst>
                <a:tab pos="133985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 </a:t>
            </a:r>
            <a:r>
              <a:rPr dirty="0" sz="1100" spc="-25">
                <a:latin typeface="Verdana"/>
                <a:cs typeface="Verdana"/>
              </a:rPr>
              <a:t>main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challenges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differentiating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linguistic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0">
                <a:latin typeface="Verdana"/>
                <a:cs typeface="Verdana"/>
              </a:rPr>
              <a:t> rhetorical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features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between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conspiratorial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critical</a:t>
            </a:r>
            <a:endParaRPr sz="1100">
              <a:latin typeface="Verdana"/>
              <a:cs typeface="Verdana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</a:pPr>
            <a:r>
              <a:rPr dirty="0" sz="1100" spc="-50">
                <a:latin typeface="Verdana"/>
                <a:cs typeface="Verdana"/>
              </a:rPr>
              <a:t>thinking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narratives?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490"/>
              </a:spcBef>
              <a:buChar char="•"/>
              <a:tabLst>
                <a:tab pos="133985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performances</a:t>
            </a:r>
            <a:r>
              <a:rPr dirty="0" sz="1100" spc="-11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different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models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vary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across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languages?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94"/>
              </a:spcBef>
              <a:buFont typeface="Verdana"/>
              <a:buChar char="•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55" b="1">
                <a:latin typeface="Tahoma"/>
                <a:cs typeface="Tahoma"/>
              </a:rPr>
              <a:t>RQ2.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How</a:t>
            </a:r>
            <a:r>
              <a:rPr dirty="0" sz="1100" spc="-10" b="1">
                <a:latin typeface="Tahoma"/>
                <a:cs typeface="Tahoma"/>
              </a:rPr>
              <a:t> </a:t>
            </a:r>
            <a:r>
              <a:rPr dirty="0" sz="1100" spc="-25" b="1">
                <a:latin typeface="Tahoma"/>
                <a:cs typeface="Tahoma"/>
              </a:rPr>
              <a:t>feasible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is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10" b="1">
                <a:latin typeface="Tahoma"/>
                <a:cs typeface="Tahoma"/>
              </a:rPr>
              <a:t>it</a:t>
            </a:r>
            <a:r>
              <a:rPr dirty="0" sz="1100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to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accurately</a:t>
            </a:r>
            <a:r>
              <a:rPr dirty="0" sz="1100" spc="-35" b="1">
                <a:latin typeface="Tahoma"/>
                <a:cs typeface="Tahoma"/>
              </a:rPr>
              <a:t> </a:t>
            </a:r>
            <a:r>
              <a:rPr dirty="0" sz="1100" spc="-45" b="1">
                <a:latin typeface="Tahoma"/>
                <a:cs typeface="Tahoma"/>
              </a:rPr>
              <a:t>identify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spc="-75" b="1">
                <a:latin typeface="Tahoma"/>
                <a:cs typeface="Tahoma"/>
              </a:rPr>
              <a:t>text</a:t>
            </a:r>
            <a:r>
              <a:rPr dirty="0" sz="1100" spc="-30" b="1">
                <a:latin typeface="Tahoma"/>
                <a:cs typeface="Tahoma"/>
              </a:rPr>
              <a:t> </a:t>
            </a:r>
            <a:r>
              <a:rPr dirty="0" sz="1100" spc="-20" b="1">
                <a:latin typeface="Tahoma"/>
                <a:cs typeface="Tahoma"/>
              </a:rPr>
              <a:t>spans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spc="-65" b="1">
                <a:latin typeface="Tahoma"/>
                <a:cs typeface="Tahoma"/>
              </a:rPr>
              <a:t>that</a:t>
            </a:r>
            <a:r>
              <a:rPr dirty="0" sz="1100" spc="-10" b="1">
                <a:latin typeface="Tahoma"/>
                <a:cs typeface="Tahoma"/>
              </a:rPr>
              <a:t> correspond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to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key </a:t>
            </a:r>
            <a:r>
              <a:rPr dirty="0" sz="1100" spc="-25" b="1">
                <a:latin typeface="Tahoma"/>
                <a:cs typeface="Tahoma"/>
              </a:rPr>
              <a:t>elements</a:t>
            </a:r>
            <a:r>
              <a:rPr dirty="0" sz="1100" spc="-20" b="1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within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spc="-30" b="1">
                <a:latin typeface="Tahoma"/>
                <a:cs typeface="Tahoma"/>
              </a:rPr>
              <a:t>oppositional </a:t>
            </a:r>
            <a:r>
              <a:rPr dirty="0" sz="1100" spc="-10" b="1">
                <a:latin typeface="Tahoma"/>
                <a:cs typeface="Tahoma"/>
              </a:rPr>
              <a:t>narratives?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100" spc="-10" i="1">
                <a:latin typeface="Verdana"/>
                <a:cs typeface="Verdana"/>
              </a:rPr>
              <a:t>Subquestions: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300"/>
              </a:spcBef>
              <a:buChar char="•"/>
              <a:tabLst>
                <a:tab pos="133985" algn="l"/>
              </a:tabLst>
            </a:pPr>
            <a:r>
              <a:rPr dirty="0" sz="1100" spc="-20">
                <a:latin typeface="Verdana"/>
                <a:cs typeface="Verdana"/>
              </a:rPr>
              <a:t>What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primary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difficulties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detecting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partially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overlapping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narrative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elements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multilingual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datasets?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495"/>
              </a:spcBef>
              <a:buChar char="•"/>
              <a:tabLst>
                <a:tab pos="133985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context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which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narrative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elements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appear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influence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their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identification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accuracy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across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different</a:t>
            </a:r>
            <a:endParaRPr sz="1100">
              <a:latin typeface="Verdana"/>
              <a:cs typeface="Verdana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</a:pPr>
            <a:r>
              <a:rPr dirty="0" sz="1100" spc="-10">
                <a:latin typeface="Verdana"/>
                <a:cs typeface="Verdana"/>
              </a:rPr>
              <a:t>models?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55" b="1">
                <a:latin typeface="Tahoma"/>
                <a:cs typeface="Tahoma"/>
              </a:rPr>
              <a:t>RQ3.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00" b="1">
                <a:latin typeface="Tahoma"/>
                <a:cs typeface="Tahoma"/>
              </a:rPr>
              <a:t>To</a:t>
            </a:r>
            <a:r>
              <a:rPr dirty="0" sz="1100" spc="5" b="1">
                <a:latin typeface="Tahoma"/>
                <a:cs typeface="Tahoma"/>
              </a:rPr>
              <a:t> </a:t>
            </a:r>
            <a:r>
              <a:rPr dirty="0" sz="1100" spc="-55" b="1">
                <a:latin typeface="Tahoma"/>
                <a:cs typeface="Tahoma"/>
              </a:rPr>
              <a:t>what</a:t>
            </a:r>
            <a:r>
              <a:rPr dirty="0" sz="1100" b="1">
                <a:latin typeface="Tahoma"/>
                <a:cs typeface="Tahoma"/>
              </a:rPr>
              <a:t> </a:t>
            </a:r>
            <a:r>
              <a:rPr dirty="0" sz="1100" spc="-45" b="1">
                <a:latin typeface="Tahoma"/>
                <a:cs typeface="Tahoma"/>
              </a:rPr>
              <a:t>extent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do</a:t>
            </a:r>
            <a:r>
              <a:rPr dirty="0" sz="1100" spc="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data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25" b="1">
                <a:latin typeface="Tahoma"/>
                <a:cs typeface="Tahoma"/>
              </a:rPr>
              <a:t>augmentation</a:t>
            </a:r>
            <a:r>
              <a:rPr dirty="0" sz="1100" spc="-20" b="1">
                <a:latin typeface="Tahoma"/>
                <a:cs typeface="Tahoma"/>
              </a:rPr>
              <a:t> techniques </a:t>
            </a:r>
            <a:r>
              <a:rPr dirty="0" sz="1100" b="1">
                <a:latin typeface="Tahoma"/>
                <a:cs typeface="Tahoma"/>
              </a:rPr>
              <a:t>enhance</a:t>
            </a:r>
            <a:r>
              <a:rPr dirty="0" sz="1100" spc="-5" b="1">
                <a:latin typeface="Tahoma"/>
                <a:cs typeface="Tahoma"/>
              </a:rPr>
              <a:t> </a:t>
            </a:r>
            <a:r>
              <a:rPr dirty="0" sz="1100" b="1">
                <a:latin typeface="Tahoma"/>
                <a:cs typeface="Tahoma"/>
              </a:rPr>
              <a:t>model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performance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across</a:t>
            </a:r>
            <a:r>
              <a:rPr dirty="0" sz="1100" b="1">
                <a:latin typeface="Tahoma"/>
                <a:cs typeface="Tahoma"/>
              </a:rPr>
              <a:t> </a:t>
            </a:r>
            <a:r>
              <a:rPr dirty="0" sz="1100" spc="-40" b="1">
                <a:latin typeface="Tahoma"/>
                <a:cs typeface="Tahoma"/>
              </a:rPr>
              <a:t>the</a:t>
            </a:r>
            <a:r>
              <a:rPr dirty="0" sz="1100" spc="10" b="1">
                <a:latin typeface="Tahoma"/>
                <a:cs typeface="Tahoma"/>
              </a:rPr>
              <a:t> </a:t>
            </a:r>
            <a:r>
              <a:rPr dirty="0" sz="1100" spc="-75" b="1">
                <a:latin typeface="Tahoma"/>
                <a:cs typeface="Tahoma"/>
              </a:rPr>
              <a:t>two</a:t>
            </a:r>
            <a:r>
              <a:rPr dirty="0" sz="1100" spc="-2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tasks?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100" spc="-10" i="1">
                <a:latin typeface="Verdana"/>
                <a:cs typeface="Verdana"/>
              </a:rPr>
              <a:t>Subquestions: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300"/>
              </a:spcBef>
              <a:buChar char="•"/>
              <a:tabLst>
                <a:tab pos="133985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data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augmentation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techniques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contribute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significantly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improving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model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performance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binary</a:t>
            </a:r>
            <a:endParaRPr sz="1100">
              <a:latin typeface="Verdana"/>
              <a:cs typeface="Verdana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</a:pPr>
            <a:r>
              <a:rPr dirty="0" sz="1100" spc="-25">
                <a:latin typeface="Verdana"/>
                <a:cs typeface="Verdana"/>
              </a:rPr>
              <a:t>classification </a:t>
            </a:r>
            <a:r>
              <a:rPr dirty="0" sz="1100">
                <a:latin typeface="Verdana"/>
                <a:cs typeface="Verdana"/>
              </a:rPr>
              <a:t>and </a:t>
            </a:r>
            <a:r>
              <a:rPr dirty="0" sz="1100" spc="-40">
                <a:latin typeface="Verdana"/>
                <a:cs typeface="Verdana"/>
              </a:rPr>
              <a:t>span-</a:t>
            </a:r>
            <a:r>
              <a:rPr dirty="0" sz="1100" spc="-25">
                <a:latin typeface="Verdana"/>
                <a:cs typeface="Verdana"/>
              </a:rPr>
              <a:t>level </a:t>
            </a:r>
            <a:r>
              <a:rPr dirty="0" sz="1100" spc="-10">
                <a:latin typeface="Verdana"/>
                <a:cs typeface="Verdana"/>
              </a:rPr>
              <a:t>detection?</a:t>
            </a:r>
            <a:endParaRPr sz="1100">
              <a:latin typeface="Verdana"/>
              <a:cs typeface="Verdana"/>
            </a:endParaRPr>
          </a:p>
          <a:p>
            <a:pPr marL="133985" indent="-121285">
              <a:lnSpc>
                <a:spcPct val="100000"/>
              </a:lnSpc>
              <a:spcBef>
                <a:spcPts val="505"/>
              </a:spcBef>
              <a:buChar char="•"/>
              <a:tabLst>
                <a:tab pos="133985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data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augmentation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impact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model’s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ability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generalize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across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new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or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unseen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narrative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structures?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6522" y="162890"/>
            <a:ext cx="975994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TASKS</a:t>
            </a: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980474"/>
            <a:ext cx="9140190" cy="2163445"/>
            <a:chOff x="0" y="2980474"/>
            <a:chExt cx="9140190" cy="2163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09" y="2980474"/>
              <a:ext cx="2746242" cy="1833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7484" y="2980474"/>
              <a:ext cx="2746242" cy="183776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099" y="705362"/>
            <a:ext cx="4099937" cy="20594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0816" y="142494"/>
            <a:ext cx="469455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0"/>
              <a:t>Multilingual</a:t>
            </a:r>
            <a:r>
              <a:rPr dirty="0" sz="2000" spc="-20"/>
              <a:t> </a:t>
            </a:r>
            <a:r>
              <a:rPr dirty="0" sz="2000" spc="-125"/>
              <a:t>Transformer</a:t>
            </a:r>
            <a:r>
              <a:rPr dirty="0" sz="2000" spc="-40"/>
              <a:t> </a:t>
            </a:r>
            <a:r>
              <a:rPr dirty="0" sz="2000"/>
              <a:t>Models</a:t>
            </a:r>
            <a:r>
              <a:rPr dirty="0" sz="2000" spc="-45"/>
              <a:t> </a:t>
            </a:r>
            <a:r>
              <a:rPr dirty="0" sz="2000" spc="-125"/>
              <a:t>Task</a:t>
            </a:r>
            <a:r>
              <a:rPr dirty="0" sz="2000" spc="-10"/>
              <a:t> </a:t>
            </a:r>
            <a:r>
              <a:rPr dirty="0" sz="2000" spc="-50"/>
              <a:t>1</a:t>
            </a:r>
            <a:endParaRPr sz="2000"/>
          </a:p>
        </p:txBody>
      </p:sp>
      <p:grpSp>
        <p:nvGrpSpPr>
          <p:cNvPr id="8" name="object 8" descr=""/>
          <p:cNvGrpSpPr/>
          <p:nvPr/>
        </p:nvGrpSpPr>
        <p:grpSpPr>
          <a:xfrm>
            <a:off x="4702555" y="542783"/>
            <a:ext cx="4182745" cy="2352040"/>
            <a:chOff x="4702555" y="542783"/>
            <a:chExt cx="4182745" cy="2352040"/>
          </a:xfrm>
        </p:grpSpPr>
        <p:sp>
          <p:nvSpPr>
            <p:cNvPr id="9" name="object 9" descr=""/>
            <p:cNvSpPr/>
            <p:nvPr/>
          </p:nvSpPr>
          <p:spPr>
            <a:xfrm>
              <a:off x="5036845" y="942212"/>
              <a:ext cx="2642235" cy="1881505"/>
            </a:xfrm>
            <a:custGeom>
              <a:avLst/>
              <a:gdLst/>
              <a:ahLst/>
              <a:cxnLst/>
              <a:rect l="l" t="t" r="r" b="b"/>
              <a:pathLst>
                <a:path w="2642234" h="1881505">
                  <a:moveTo>
                    <a:pt x="85217" y="21742"/>
                  </a:moveTo>
                  <a:lnTo>
                    <a:pt x="0" y="21742"/>
                  </a:lnTo>
                  <a:lnTo>
                    <a:pt x="0" y="1881162"/>
                  </a:lnTo>
                  <a:lnTo>
                    <a:pt x="85217" y="1881162"/>
                  </a:lnTo>
                  <a:lnTo>
                    <a:pt x="85217" y="21742"/>
                  </a:lnTo>
                  <a:close/>
                </a:path>
                <a:path w="2642234" h="1881505">
                  <a:moveTo>
                    <a:pt x="937361" y="0"/>
                  </a:moveTo>
                  <a:lnTo>
                    <a:pt x="852144" y="0"/>
                  </a:lnTo>
                  <a:lnTo>
                    <a:pt x="852144" y="1881162"/>
                  </a:lnTo>
                  <a:lnTo>
                    <a:pt x="937361" y="1881162"/>
                  </a:lnTo>
                  <a:lnTo>
                    <a:pt x="937361" y="0"/>
                  </a:lnTo>
                  <a:close/>
                </a:path>
                <a:path w="2642234" h="1881505">
                  <a:moveTo>
                    <a:pt x="1789518" y="270484"/>
                  </a:moveTo>
                  <a:lnTo>
                    <a:pt x="1704301" y="270484"/>
                  </a:lnTo>
                  <a:lnTo>
                    <a:pt x="1704301" y="1881162"/>
                  </a:lnTo>
                  <a:lnTo>
                    <a:pt x="1789518" y="1881162"/>
                  </a:lnTo>
                  <a:lnTo>
                    <a:pt x="1789518" y="270484"/>
                  </a:lnTo>
                  <a:close/>
                </a:path>
                <a:path w="2642234" h="1881505">
                  <a:moveTo>
                    <a:pt x="2641676" y="170992"/>
                  </a:moveTo>
                  <a:lnTo>
                    <a:pt x="2556459" y="170992"/>
                  </a:lnTo>
                  <a:lnTo>
                    <a:pt x="2556459" y="1881162"/>
                  </a:lnTo>
                  <a:lnTo>
                    <a:pt x="2641676" y="1881162"/>
                  </a:lnTo>
                  <a:lnTo>
                    <a:pt x="2641676" y="170992"/>
                  </a:lnTo>
                  <a:close/>
                </a:path>
              </a:pathLst>
            </a:custGeom>
            <a:solidFill>
              <a:srgbClr val="4682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122075" y="1308417"/>
              <a:ext cx="2642235" cy="1515110"/>
            </a:xfrm>
            <a:custGeom>
              <a:avLst/>
              <a:gdLst/>
              <a:ahLst/>
              <a:cxnLst/>
              <a:rect l="l" t="t" r="r" b="b"/>
              <a:pathLst>
                <a:path w="2642234" h="1515110">
                  <a:moveTo>
                    <a:pt x="85217" y="48831"/>
                  </a:moveTo>
                  <a:lnTo>
                    <a:pt x="0" y="48831"/>
                  </a:lnTo>
                  <a:lnTo>
                    <a:pt x="0" y="1514957"/>
                  </a:lnTo>
                  <a:lnTo>
                    <a:pt x="85217" y="1514957"/>
                  </a:lnTo>
                  <a:lnTo>
                    <a:pt x="85217" y="48831"/>
                  </a:lnTo>
                  <a:close/>
                </a:path>
                <a:path w="2642234" h="1515110">
                  <a:moveTo>
                    <a:pt x="937374" y="0"/>
                  </a:moveTo>
                  <a:lnTo>
                    <a:pt x="852157" y="0"/>
                  </a:lnTo>
                  <a:lnTo>
                    <a:pt x="852157" y="1514957"/>
                  </a:lnTo>
                  <a:lnTo>
                    <a:pt x="937374" y="1514957"/>
                  </a:lnTo>
                  <a:lnTo>
                    <a:pt x="937374" y="0"/>
                  </a:lnTo>
                  <a:close/>
                </a:path>
                <a:path w="2642234" h="1515110">
                  <a:moveTo>
                    <a:pt x="1789480" y="573595"/>
                  </a:moveTo>
                  <a:lnTo>
                    <a:pt x="1704276" y="573595"/>
                  </a:lnTo>
                  <a:lnTo>
                    <a:pt x="1704276" y="1514957"/>
                  </a:lnTo>
                  <a:lnTo>
                    <a:pt x="1789480" y="1514957"/>
                  </a:lnTo>
                  <a:lnTo>
                    <a:pt x="1789480" y="573595"/>
                  </a:lnTo>
                  <a:close/>
                </a:path>
                <a:path w="2642234" h="1515110">
                  <a:moveTo>
                    <a:pt x="2641638" y="357530"/>
                  </a:moveTo>
                  <a:lnTo>
                    <a:pt x="2556421" y="357530"/>
                  </a:lnTo>
                  <a:lnTo>
                    <a:pt x="2556421" y="1514957"/>
                  </a:lnTo>
                  <a:lnTo>
                    <a:pt x="2641638" y="1514957"/>
                  </a:lnTo>
                  <a:lnTo>
                    <a:pt x="2641638" y="35753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207279" y="912050"/>
              <a:ext cx="2642235" cy="1911350"/>
            </a:xfrm>
            <a:custGeom>
              <a:avLst/>
              <a:gdLst/>
              <a:ahLst/>
              <a:cxnLst/>
              <a:rect l="l" t="t" r="r" b="b"/>
              <a:pathLst>
                <a:path w="2642234" h="1911350">
                  <a:moveTo>
                    <a:pt x="85204" y="0"/>
                  </a:moveTo>
                  <a:lnTo>
                    <a:pt x="0" y="0"/>
                  </a:lnTo>
                  <a:lnTo>
                    <a:pt x="0" y="1911324"/>
                  </a:lnTo>
                  <a:lnTo>
                    <a:pt x="85204" y="1911324"/>
                  </a:lnTo>
                  <a:lnTo>
                    <a:pt x="85204" y="0"/>
                  </a:lnTo>
                  <a:close/>
                </a:path>
                <a:path w="2642234" h="1911350">
                  <a:moveTo>
                    <a:pt x="937361" y="10883"/>
                  </a:moveTo>
                  <a:lnTo>
                    <a:pt x="852144" y="10883"/>
                  </a:lnTo>
                  <a:lnTo>
                    <a:pt x="852144" y="1911324"/>
                  </a:lnTo>
                  <a:lnTo>
                    <a:pt x="937361" y="1911324"/>
                  </a:lnTo>
                  <a:lnTo>
                    <a:pt x="937361" y="10883"/>
                  </a:lnTo>
                  <a:close/>
                </a:path>
                <a:path w="2642234" h="1911350">
                  <a:moveTo>
                    <a:pt x="1789518" y="117221"/>
                  </a:moveTo>
                  <a:lnTo>
                    <a:pt x="1704301" y="117221"/>
                  </a:lnTo>
                  <a:lnTo>
                    <a:pt x="1704301" y="1911324"/>
                  </a:lnTo>
                  <a:lnTo>
                    <a:pt x="1789518" y="1911324"/>
                  </a:lnTo>
                  <a:lnTo>
                    <a:pt x="1789518" y="117221"/>
                  </a:lnTo>
                  <a:close/>
                </a:path>
                <a:path w="2642234" h="1911350">
                  <a:moveTo>
                    <a:pt x="2641638" y="115316"/>
                  </a:moveTo>
                  <a:lnTo>
                    <a:pt x="2556421" y="115316"/>
                  </a:lnTo>
                  <a:lnTo>
                    <a:pt x="2556421" y="1911324"/>
                  </a:lnTo>
                  <a:lnTo>
                    <a:pt x="2641638" y="1911324"/>
                  </a:lnTo>
                  <a:lnTo>
                    <a:pt x="2641638" y="115316"/>
                  </a:lnTo>
                  <a:close/>
                </a:path>
              </a:pathLst>
            </a:custGeom>
            <a:solidFill>
              <a:srgbClr val="2D8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92471" y="1259623"/>
              <a:ext cx="2642235" cy="1564005"/>
            </a:xfrm>
            <a:custGeom>
              <a:avLst/>
              <a:gdLst/>
              <a:ahLst/>
              <a:cxnLst/>
              <a:rect l="l" t="t" r="r" b="b"/>
              <a:pathLst>
                <a:path w="2642234" h="1564005">
                  <a:moveTo>
                    <a:pt x="85217" y="81140"/>
                  </a:moveTo>
                  <a:lnTo>
                    <a:pt x="0" y="81140"/>
                  </a:lnTo>
                  <a:lnTo>
                    <a:pt x="0" y="1563751"/>
                  </a:lnTo>
                  <a:lnTo>
                    <a:pt x="85217" y="1563751"/>
                  </a:lnTo>
                  <a:lnTo>
                    <a:pt x="85217" y="81140"/>
                  </a:lnTo>
                  <a:close/>
                </a:path>
                <a:path w="2642234" h="1564005">
                  <a:moveTo>
                    <a:pt x="937374" y="0"/>
                  </a:moveTo>
                  <a:lnTo>
                    <a:pt x="852157" y="0"/>
                  </a:lnTo>
                  <a:lnTo>
                    <a:pt x="852157" y="1563751"/>
                  </a:lnTo>
                  <a:lnTo>
                    <a:pt x="937374" y="1563751"/>
                  </a:lnTo>
                  <a:lnTo>
                    <a:pt x="937374" y="0"/>
                  </a:lnTo>
                  <a:close/>
                </a:path>
                <a:path w="2642234" h="1564005">
                  <a:moveTo>
                    <a:pt x="1789531" y="678345"/>
                  </a:moveTo>
                  <a:lnTo>
                    <a:pt x="1704314" y="678345"/>
                  </a:lnTo>
                  <a:lnTo>
                    <a:pt x="1704314" y="1563751"/>
                  </a:lnTo>
                  <a:lnTo>
                    <a:pt x="1789531" y="1563751"/>
                  </a:lnTo>
                  <a:lnTo>
                    <a:pt x="1789531" y="678345"/>
                  </a:lnTo>
                  <a:close/>
                </a:path>
                <a:path w="2642234" h="1564005">
                  <a:moveTo>
                    <a:pt x="2641689" y="364058"/>
                  </a:moveTo>
                  <a:lnTo>
                    <a:pt x="2556472" y="364058"/>
                  </a:lnTo>
                  <a:lnTo>
                    <a:pt x="2556472" y="1563751"/>
                  </a:lnTo>
                  <a:lnTo>
                    <a:pt x="2641689" y="1563751"/>
                  </a:lnTo>
                  <a:lnTo>
                    <a:pt x="2641689" y="364058"/>
                  </a:lnTo>
                  <a:close/>
                </a:path>
              </a:pathLst>
            </a:custGeom>
            <a:solidFill>
              <a:srgbClr val="B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377713" y="1101991"/>
              <a:ext cx="2642235" cy="1721485"/>
            </a:xfrm>
            <a:custGeom>
              <a:avLst/>
              <a:gdLst/>
              <a:ahLst/>
              <a:cxnLst/>
              <a:rect l="l" t="t" r="r" b="b"/>
              <a:pathLst>
                <a:path w="2642234" h="1721485">
                  <a:moveTo>
                    <a:pt x="85204" y="41986"/>
                  </a:moveTo>
                  <a:lnTo>
                    <a:pt x="0" y="41986"/>
                  </a:lnTo>
                  <a:lnTo>
                    <a:pt x="0" y="1721383"/>
                  </a:lnTo>
                  <a:lnTo>
                    <a:pt x="85204" y="1721383"/>
                  </a:lnTo>
                  <a:lnTo>
                    <a:pt x="85204" y="41986"/>
                  </a:lnTo>
                  <a:close/>
                </a:path>
                <a:path w="2642234" h="1721485">
                  <a:moveTo>
                    <a:pt x="937361" y="0"/>
                  </a:moveTo>
                  <a:lnTo>
                    <a:pt x="852157" y="0"/>
                  </a:lnTo>
                  <a:lnTo>
                    <a:pt x="852157" y="1721383"/>
                  </a:lnTo>
                  <a:lnTo>
                    <a:pt x="937361" y="1721383"/>
                  </a:lnTo>
                  <a:lnTo>
                    <a:pt x="937361" y="0"/>
                  </a:lnTo>
                  <a:close/>
                </a:path>
                <a:path w="2642234" h="1721485">
                  <a:moveTo>
                    <a:pt x="1789480" y="472567"/>
                  </a:moveTo>
                  <a:lnTo>
                    <a:pt x="1704276" y="472567"/>
                  </a:lnTo>
                  <a:lnTo>
                    <a:pt x="1704276" y="1721383"/>
                  </a:lnTo>
                  <a:lnTo>
                    <a:pt x="1789480" y="1721383"/>
                  </a:lnTo>
                  <a:lnTo>
                    <a:pt x="1789480" y="472567"/>
                  </a:lnTo>
                  <a:close/>
                </a:path>
                <a:path w="2642234" h="1721485">
                  <a:moveTo>
                    <a:pt x="2641638" y="260235"/>
                  </a:moveTo>
                  <a:lnTo>
                    <a:pt x="2556421" y="260235"/>
                  </a:lnTo>
                  <a:lnTo>
                    <a:pt x="2556421" y="1721383"/>
                  </a:lnTo>
                  <a:lnTo>
                    <a:pt x="2641638" y="1721383"/>
                  </a:lnTo>
                  <a:lnTo>
                    <a:pt x="2641638" y="260235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62917" y="865403"/>
              <a:ext cx="2642235" cy="1958339"/>
            </a:xfrm>
            <a:custGeom>
              <a:avLst/>
              <a:gdLst/>
              <a:ahLst/>
              <a:cxnLst/>
              <a:rect l="l" t="t" r="r" b="b"/>
              <a:pathLst>
                <a:path w="2642234" h="1958339">
                  <a:moveTo>
                    <a:pt x="85204" y="14300"/>
                  </a:moveTo>
                  <a:lnTo>
                    <a:pt x="0" y="14300"/>
                  </a:lnTo>
                  <a:lnTo>
                    <a:pt x="0" y="1957971"/>
                  </a:lnTo>
                  <a:lnTo>
                    <a:pt x="85204" y="1957971"/>
                  </a:lnTo>
                  <a:lnTo>
                    <a:pt x="85204" y="14300"/>
                  </a:lnTo>
                  <a:close/>
                </a:path>
                <a:path w="2642234" h="1958339">
                  <a:moveTo>
                    <a:pt x="937361" y="0"/>
                  </a:moveTo>
                  <a:lnTo>
                    <a:pt x="852144" y="0"/>
                  </a:lnTo>
                  <a:lnTo>
                    <a:pt x="852144" y="1957971"/>
                  </a:lnTo>
                  <a:lnTo>
                    <a:pt x="937361" y="1957971"/>
                  </a:lnTo>
                  <a:lnTo>
                    <a:pt x="937361" y="0"/>
                  </a:lnTo>
                  <a:close/>
                </a:path>
                <a:path w="2642234" h="1958339">
                  <a:moveTo>
                    <a:pt x="1789518" y="188404"/>
                  </a:moveTo>
                  <a:lnTo>
                    <a:pt x="1704301" y="188404"/>
                  </a:lnTo>
                  <a:lnTo>
                    <a:pt x="1704301" y="1957971"/>
                  </a:lnTo>
                  <a:lnTo>
                    <a:pt x="1789518" y="1957971"/>
                  </a:lnTo>
                  <a:lnTo>
                    <a:pt x="1789518" y="188404"/>
                  </a:lnTo>
                  <a:close/>
                </a:path>
                <a:path w="2642234" h="1958339">
                  <a:moveTo>
                    <a:pt x="2641638" y="127469"/>
                  </a:moveTo>
                  <a:lnTo>
                    <a:pt x="2556421" y="127469"/>
                  </a:lnTo>
                  <a:lnTo>
                    <a:pt x="2556421" y="1957971"/>
                  </a:lnTo>
                  <a:lnTo>
                    <a:pt x="2641638" y="1957971"/>
                  </a:lnTo>
                  <a:lnTo>
                    <a:pt x="2641638" y="127469"/>
                  </a:lnTo>
                  <a:close/>
                </a:path>
              </a:pathLst>
            </a:custGeom>
            <a:solidFill>
              <a:srgbClr val="FFD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548147" y="983551"/>
              <a:ext cx="2642235" cy="1840230"/>
            </a:xfrm>
            <a:custGeom>
              <a:avLst/>
              <a:gdLst/>
              <a:ahLst/>
              <a:cxnLst/>
              <a:rect l="l" t="t" r="r" b="b"/>
              <a:pathLst>
                <a:path w="2642234" h="1840230">
                  <a:moveTo>
                    <a:pt x="85217" y="28308"/>
                  </a:moveTo>
                  <a:lnTo>
                    <a:pt x="0" y="28308"/>
                  </a:lnTo>
                  <a:lnTo>
                    <a:pt x="0" y="1839823"/>
                  </a:lnTo>
                  <a:lnTo>
                    <a:pt x="85217" y="1839823"/>
                  </a:lnTo>
                  <a:lnTo>
                    <a:pt x="85217" y="28308"/>
                  </a:lnTo>
                  <a:close/>
                </a:path>
                <a:path w="2642234" h="1840230">
                  <a:moveTo>
                    <a:pt x="937336" y="0"/>
                  </a:moveTo>
                  <a:lnTo>
                    <a:pt x="852119" y="0"/>
                  </a:lnTo>
                  <a:lnTo>
                    <a:pt x="852119" y="1839823"/>
                  </a:lnTo>
                  <a:lnTo>
                    <a:pt x="937336" y="1839823"/>
                  </a:lnTo>
                  <a:lnTo>
                    <a:pt x="937336" y="0"/>
                  </a:lnTo>
                  <a:close/>
                </a:path>
                <a:path w="2642234" h="1840230">
                  <a:moveTo>
                    <a:pt x="1789493" y="330492"/>
                  </a:moveTo>
                  <a:lnTo>
                    <a:pt x="1704276" y="330492"/>
                  </a:lnTo>
                  <a:lnTo>
                    <a:pt x="1704276" y="1839823"/>
                  </a:lnTo>
                  <a:lnTo>
                    <a:pt x="1789493" y="1839823"/>
                  </a:lnTo>
                  <a:lnTo>
                    <a:pt x="1789493" y="330492"/>
                  </a:lnTo>
                  <a:close/>
                </a:path>
                <a:path w="2642234" h="1840230">
                  <a:moveTo>
                    <a:pt x="2641650" y="193992"/>
                  </a:moveTo>
                  <a:lnTo>
                    <a:pt x="2556433" y="193992"/>
                  </a:lnTo>
                  <a:lnTo>
                    <a:pt x="2556433" y="1839823"/>
                  </a:lnTo>
                  <a:lnTo>
                    <a:pt x="2641650" y="1839823"/>
                  </a:lnTo>
                  <a:lnTo>
                    <a:pt x="2641650" y="193992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377718" y="646862"/>
              <a:ext cx="0" cy="2176780"/>
            </a:xfrm>
            <a:custGeom>
              <a:avLst/>
              <a:gdLst/>
              <a:ahLst/>
              <a:cxnLst/>
              <a:rect l="l" t="t" r="r" b="b"/>
              <a:pathLst>
                <a:path w="0" h="2176780">
                  <a:moveTo>
                    <a:pt x="0" y="2176224"/>
                  </a:moveTo>
                  <a:lnTo>
                    <a:pt x="0" y="0"/>
                  </a:lnTo>
                </a:path>
              </a:pathLst>
            </a:custGeom>
            <a:ln w="5303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0188" y="2803024"/>
              <a:ext cx="473735" cy="9005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29873" y="646862"/>
              <a:ext cx="0" cy="2176780"/>
            </a:xfrm>
            <a:custGeom>
              <a:avLst/>
              <a:gdLst/>
              <a:ahLst/>
              <a:cxnLst/>
              <a:rect l="l" t="t" r="r" b="b"/>
              <a:pathLst>
                <a:path w="0" h="2176780">
                  <a:moveTo>
                    <a:pt x="0" y="2176224"/>
                  </a:moveTo>
                  <a:lnTo>
                    <a:pt x="0" y="0"/>
                  </a:lnTo>
                </a:path>
              </a:pathLst>
            </a:custGeom>
            <a:ln w="5303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4962" y="2803024"/>
              <a:ext cx="388156" cy="9148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081991" y="646862"/>
              <a:ext cx="0" cy="2176780"/>
            </a:xfrm>
            <a:custGeom>
              <a:avLst/>
              <a:gdLst/>
              <a:ahLst/>
              <a:cxnLst/>
              <a:rect l="l" t="t" r="r" b="b"/>
              <a:pathLst>
                <a:path w="0" h="2176780">
                  <a:moveTo>
                    <a:pt x="0" y="2176224"/>
                  </a:moveTo>
                  <a:lnTo>
                    <a:pt x="0" y="0"/>
                  </a:lnTo>
                </a:path>
              </a:pathLst>
            </a:custGeom>
            <a:ln w="5303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4460" y="2803025"/>
              <a:ext cx="473735" cy="9005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934146" y="646862"/>
              <a:ext cx="0" cy="2176780"/>
            </a:xfrm>
            <a:custGeom>
              <a:avLst/>
              <a:gdLst/>
              <a:ahLst/>
              <a:cxnLst/>
              <a:rect l="l" t="t" r="r" b="b"/>
              <a:pathLst>
                <a:path w="0" h="2176780">
                  <a:moveTo>
                    <a:pt x="0" y="2176224"/>
                  </a:moveTo>
                  <a:lnTo>
                    <a:pt x="0" y="0"/>
                  </a:lnTo>
                </a:path>
              </a:pathLst>
            </a:custGeom>
            <a:ln w="5303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9235" y="2803025"/>
              <a:ext cx="388156" cy="9148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879207" y="2823086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879207" y="2823086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747107" y="2798178"/>
              <a:ext cx="105410" cy="52069"/>
            </a:xfrm>
            <a:custGeom>
              <a:avLst/>
              <a:gdLst/>
              <a:ahLst/>
              <a:cxnLst/>
              <a:rect l="l" t="t" r="r" b="b"/>
              <a:pathLst>
                <a:path w="105410" h="52069">
                  <a:moveTo>
                    <a:pt x="36652" y="17564"/>
                  </a:moveTo>
                  <a:lnTo>
                    <a:pt x="35090" y="11112"/>
                  </a:lnTo>
                  <a:lnTo>
                    <a:pt x="31038" y="5372"/>
                  </a:lnTo>
                  <a:lnTo>
                    <a:pt x="29476" y="3162"/>
                  </a:lnTo>
                  <a:lnTo>
                    <a:pt x="29476" y="19126"/>
                  </a:lnTo>
                  <a:lnTo>
                    <a:pt x="29476" y="32893"/>
                  </a:lnTo>
                  <a:lnTo>
                    <a:pt x="28549" y="38049"/>
                  </a:lnTo>
                  <a:lnTo>
                    <a:pt x="24828" y="44932"/>
                  </a:lnTo>
                  <a:lnTo>
                    <a:pt x="22047" y="46647"/>
                  </a:lnTo>
                  <a:lnTo>
                    <a:pt x="14630" y="46647"/>
                  </a:lnTo>
                  <a:lnTo>
                    <a:pt x="11849" y="44932"/>
                  </a:lnTo>
                  <a:lnTo>
                    <a:pt x="8140" y="38049"/>
                  </a:lnTo>
                  <a:lnTo>
                    <a:pt x="7200" y="32893"/>
                  </a:lnTo>
                  <a:lnTo>
                    <a:pt x="7200" y="19126"/>
                  </a:lnTo>
                  <a:lnTo>
                    <a:pt x="8140" y="13957"/>
                  </a:lnTo>
                  <a:lnTo>
                    <a:pt x="11849" y="7086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86"/>
                  </a:lnTo>
                  <a:lnTo>
                    <a:pt x="28549" y="13957"/>
                  </a:lnTo>
                  <a:lnTo>
                    <a:pt x="29476" y="19126"/>
                  </a:lnTo>
                  <a:lnTo>
                    <a:pt x="29476" y="3162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112"/>
                  </a:lnTo>
                  <a:lnTo>
                    <a:pt x="0" y="17564"/>
                  </a:lnTo>
                  <a:lnTo>
                    <a:pt x="0" y="34467"/>
                  </a:lnTo>
                  <a:lnTo>
                    <a:pt x="1574" y="40906"/>
                  </a:lnTo>
                  <a:lnTo>
                    <a:pt x="7848" y="49796"/>
                  </a:lnTo>
                  <a:lnTo>
                    <a:pt x="12382" y="52019"/>
                  </a:lnTo>
                  <a:lnTo>
                    <a:pt x="24269" y="52019"/>
                  </a:lnTo>
                  <a:lnTo>
                    <a:pt x="28816" y="49796"/>
                  </a:lnTo>
                  <a:lnTo>
                    <a:pt x="31038" y="46647"/>
                  </a:lnTo>
                  <a:lnTo>
                    <a:pt x="35090" y="40906"/>
                  </a:lnTo>
                  <a:lnTo>
                    <a:pt x="36652" y="34467"/>
                  </a:lnTo>
                  <a:lnTo>
                    <a:pt x="36652" y="17564"/>
                  </a:lnTo>
                  <a:close/>
                </a:path>
                <a:path w="105410" h="52069">
                  <a:moveTo>
                    <a:pt x="56756" y="42506"/>
                  </a:moveTo>
                  <a:lnTo>
                    <a:pt x="49263" y="42506"/>
                  </a:lnTo>
                  <a:lnTo>
                    <a:pt x="49263" y="51041"/>
                  </a:lnTo>
                  <a:lnTo>
                    <a:pt x="56756" y="51041"/>
                  </a:lnTo>
                  <a:lnTo>
                    <a:pt x="56756" y="42506"/>
                  </a:lnTo>
                  <a:close/>
                </a:path>
                <a:path w="105410" h="52069">
                  <a:moveTo>
                    <a:pt x="105054" y="33248"/>
                  </a:moveTo>
                  <a:lnTo>
                    <a:pt x="104089" y="30543"/>
                  </a:lnTo>
                  <a:lnTo>
                    <a:pt x="100228" y="26149"/>
                  </a:lnTo>
                  <a:lnTo>
                    <a:pt x="97548" y="24701"/>
                  </a:lnTo>
                  <a:lnTo>
                    <a:pt x="94119" y="24003"/>
                  </a:lnTo>
                  <a:lnTo>
                    <a:pt x="97218" y="23266"/>
                  </a:lnTo>
                  <a:lnTo>
                    <a:pt x="99606" y="21945"/>
                  </a:lnTo>
                  <a:lnTo>
                    <a:pt x="102971" y="18110"/>
                  </a:lnTo>
                  <a:lnTo>
                    <a:pt x="103809" y="15773"/>
                  </a:lnTo>
                  <a:lnTo>
                    <a:pt x="103809" y="9004"/>
                  </a:lnTo>
                  <a:lnTo>
                    <a:pt x="102222" y="5842"/>
                  </a:lnTo>
                  <a:lnTo>
                    <a:pt x="95885" y="1168"/>
                  </a:lnTo>
                  <a:lnTo>
                    <a:pt x="91579" y="0"/>
                  </a:lnTo>
                  <a:lnTo>
                    <a:pt x="84023" y="0"/>
                  </a:lnTo>
                  <a:lnTo>
                    <a:pt x="81775" y="177"/>
                  </a:lnTo>
                  <a:lnTo>
                    <a:pt x="77025" y="889"/>
                  </a:lnTo>
                  <a:lnTo>
                    <a:pt x="74472" y="1422"/>
                  </a:lnTo>
                  <a:lnTo>
                    <a:pt x="71742" y="2146"/>
                  </a:lnTo>
                  <a:lnTo>
                    <a:pt x="71742" y="8178"/>
                  </a:lnTo>
                  <a:lnTo>
                    <a:pt x="74434" y="7340"/>
                  </a:lnTo>
                  <a:lnTo>
                    <a:pt x="76911" y="6718"/>
                  </a:lnTo>
                  <a:lnTo>
                    <a:pt x="81407" y="5905"/>
                  </a:lnTo>
                  <a:lnTo>
                    <a:pt x="83527" y="5702"/>
                  </a:lnTo>
                  <a:lnTo>
                    <a:pt x="89090" y="5702"/>
                  </a:lnTo>
                  <a:lnTo>
                    <a:pt x="91859" y="6388"/>
                  </a:lnTo>
                  <a:lnTo>
                    <a:pt x="95707" y="9156"/>
                  </a:lnTo>
                  <a:lnTo>
                    <a:pt x="96672" y="11125"/>
                  </a:lnTo>
                  <a:lnTo>
                    <a:pt x="96672" y="16205"/>
                  </a:lnTo>
                  <a:lnTo>
                    <a:pt x="95745" y="18122"/>
                  </a:lnTo>
                  <a:lnTo>
                    <a:pt x="91998" y="20789"/>
                  </a:lnTo>
                  <a:lnTo>
                    <a:pt x="89306" y="21463"/>
                  </a:lnTo>
                  <a:lnTo>
                    <a:pt x="79311" y="21463"/>
                  </a:lnTo>
                  <a:lnTo>
                    <a:pt x="79311" y="27038"/>
                  </a:lnTo>
                  <a:lnTo>
                    <a:pt x="89395" y="27038"/>
                  </a:lnTo>
                  <a:lnTo>
                    <a:pt x="92443" y="27876"/>
                  </a:lnTo>
                  <a:lnTo>
                    <a:pt x="96824" y="31203"/>
                  </a:lnTo>
                  <a:lnTo>
                    <a:pt x="97917" y="33515"/>
                  </a:lnTo>
                  <a:lnTo>
                    <a:pt x="97917" y="39674"/>
                  </a:lnTo>
                  <a:lnTo>
                    <a:pt x="96735" y="42113"/>
                  </a:lnTo>
                  <a:lnTo>
                    <a:pt x="92024" y="45466"/>
                  </a:lnTo>
                  <a:lnTo>
                    <a:pt x="88595" y="46304"/>
                  </a:lnTo>
                  <a:lnTo>
                    <a:pt x="81521" y="46304"/>
                  </a:lnTo>
                  <a:lnTo>
                    <a:pt x="79044" y="46024"/>
                  </a:lnTo>
                  <a:lnTo>
                    <a:pt x="74307" y="44907"/>
                  </a:lnTo>
                  <a:lnTo>
                    <a:pt x="72136" y="44081"/>
                  </a:lnTo>
                  <a:lnTo>
                    <a:pt x="70154" y="42989"/>
                  </a:lnTo>
                  <a:lnTo>
                    <a:pt x="70154" y="49530"/>
                  </a:lnTo>
                  <a:lnTo>
                    <a:pt x="72656" y="50355"/>
                  </a:lnTo>
                  <a:lnTo>
                    <a:pt x="75095" y="50990"/>
                  </a:lnTo>
                  <a:lnTo>
                    <a:pt x="79806" y="51816"/>
                  </a:lnTo>
                  <a:lnTo>
                    <a:pt x="82092" y="52019"/>
                  </a:lnTo>
                  <a:lnTo>
                    <a:pt x="90944" y="52019"/>
                  </a:lnTo>
                  <a:lnTo>
                    <a:pt x="96050" y="50673"/>
                  </a:lnTo>
                  <a:lnTo>
                    <a:pt x="103251" y="45250"/>
                  </a:lnTo>
                  <a:lnTo>
                    <a:pt x="105054" y="41414"/>
                  </a:lnTo>
                  <a:lnTo>
                    <a:pt x="105054" y="3324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879207" y="2512210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79207" y="2512210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747107" y="2487282"/>
              <a:ext cx="107314" cy="52069"/>
            </a:xfrm>
            <a:custGeom>
              <a:avLst/>
              <a:gdLst/>
              <a:ahLst/>
              <a:cxnLst/>
              <a:rect l="l" t="t" r="r" b="b"/>
              <a:pathLst>
                <a:path w="107314" h="52069">
                  <a:moveTo>
                    <a:pt x="36652" y="17551"/>
                  </a:moveTo>
                  <a:lnTo>
                    <a:pt x="35090" y="11099"/>
                  </a:lnTo>
                  <a:lnTo>
                    <a:pt x="31038" y="5372"/>
                  </a:lnTo>
                  <a:lnTo>
                    <a:pt x="29476" y="3162"/>
                  </a:lnTo>
                  <a:lnTo>
                    <a:pt x="29476" y="19126"/>
                  </a:lnTo>
                  <a:lnTo>
                    <a:pt x="29476" y="32893"/>
                  </a:lnTo>
                  <a:lnTo>
                    <a:pt x="28549" y="38049"/>
                  </a:lnTo>
                  <a:lnTo>
                    <a:pt x="24828" y="44919"/>
                  </a:lnTo>
                  <a:lnTo>
                    <a:pt x="22047" y="46647"/>
                  </a:lnTo>
                  <a:lnTo>
                    <a:pt x="14630" y="46647"/>
                  </a:lnTo>
                  <a:lnTo>
                    <a:pt x="11849" y="44919"/>
                  </a:lnTo>
                  <a:lnTo>
                    <a:pt x="8140" y="38049"/>
                  </a:lnTo>
                  <a:lnTo>
                    <a:pt x="7200" y="32893"/>
                  </a:lnTo>
                  <a:lnTo>
                    <a:pt x="7200" y="19126"/>
                  </a:lnTo>
                  <a:lnTo>
                    <a:pt x="8140" y="13970"/>
                  </a:lnTo>
                  <a:lnTo>
                    <a:pt x="11849" y="7099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99"/>
                  </a:lnTo>
                  <a:lnTo>
                    <a:pt x="28549" y="13970"/>
                  </a:lnTo>
                  <a:lnTo>
                    <a:pt x="29476" y="19126"/>
                  </a:lnTo>
                  <a:lnTo>
                    <a:pt x="29476" y="3162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099"/>
                  </a:lnTo>
                  <a:lnTo>
                    <a:pt x="0" y="17551"/>
                  </a:lnTo>
                  <a:lnTo>
                    <a:pt x="0" y="34467"/>
                  </a:lnTo>
                  <a:lnTo>
                    <a:pt x="1574" y="40906"/>
                  </a:lnTo>
                  <a:lnTo>
                    <a:pt x="7848" y="49796"/>
                  </a:lnTo>
                  <a:lnTo>
                    <a:pt x="12382" y="52019"/>
                  </a:lnTo>
                  <a:lnTo>
                    <a:pt x="24269" y="52019"/>
                  </a:lnTo>
                  <a:lnTo>
                    <a:pt x="28816" y="49796"/>
                  </a:lnTo>
                  <a:lnTo>
                    <a:pt x="31038" y="46647"/>
                  </a:lnTo>
                  <a:lnTo>
                    <a:pt x="35090" y="40906"/>
                  </a:lnTo>
                  <a:lnTo>
                    <a:pt x="36652" y="34467"/>
                  </a:lnTo>
                  <a:lnTo>
                    <a:pt x="36652" y="17551"/>
                  </a:lnTo>
                  <a:close/>
                </a:path>
                <a:path w="107314" h="52069">
                  <a:moveTo>
                    <a:pt x="56756" y="42519"/>
                  </a:moveTo>
                  <a:lnTo>
                    <a:pt x="49263" y="42519"/>
                  </a:lnTo>
                  <a:lnTo>
                    <a:pt x="49263" y="51054"/>
                  </a:lnTo>
                  <a:lnTo>
                    <a:pt x="56756" y="51054"/>
                  </a:lnTo>
                  <a:lnTo>
                    <a:pt x="56756" y="42519"/>
                  </a:lnTo>
                  <a:close/>
                </a:path>
                <a:path w="107314" h="52069">
                  <a:moveTo>
                    <a:pt x="106807" y="33604"/>
                  </a:moveTo>
                  <a:lnTo>
                    <a:pt x="99237" y="33604"/>
                  </a:lnTo>
                  <a:lnTo>
                    <a:pt x="99237" y="6807"/>
                  </a:lnTo>
                  <a:lnTo>
                    <a:pt x="99237" y="901"/>
                  </a:lnTo>
                  <a:lnTo>
                    <a:pt x="92100" y="901"/>
                  </a:lnTo>
                  <a:lnTo>
                    <a:pt x="92100" y="6807"/>
                  </a:lnTo>
                  <a:lnTo>
                    <a:pt x="92100" y="33604"/>
                  </a:lnTo>
                  <a:lnTo>
                    <a:pt x="73977" y="33604"/>
                  </a:lnTo>
                  <a:lnTo>
                    <a:pt x="92100" y="6807"/>
                  </a:lnTo>
                  <a:lnTo>
                    <a:pt x="92100" y="901"/>
                  </a:lnTo>
                  <a:lnTo>
                    <a:pt x="90208" y="901"/>
                  </a:lnTo>
                  <a:lnTo>
                    <a:pt x="68160" y="32677"/>
                  </a:lnTo>
                  <a:lnTo>
                    <a:pt x="68160" y="39230"/>
                  </a:lnTo>
                  <a:lnTo>
                    <a:pt x="92100" y="39230"/>
                  </a:lnTo>
                  <a:lnTo>
                    <a:pt x="92100" y="51054"/>
                  </a:lnTo>
                  <a:lnTo>
                    <a:pt x="99237" y="51054"/>
                  </a:lnTo>
                  <a:lnTo>
                    <a:pt x="99237" y="39230"/>
                  </a:lnTo>
                  <a:lnTo>
                    <a:pt x="106807" y="39230"/>
                  </a:lnTo>
                  <a:lnTo>
                    <a:pt x="106807" y="3360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79207" y="2201318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79207" y="220131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747107" y="2176386"/>
              <a:ext cx="104775" cy="52069"/>
            </a:xfrm>
            <a:custGeom>
              <a:avLst/>
              <a:gdLst/>
              <a:ahLst/>
              <a:cxnLst/>
              <a:rect l="l" t="t" r="r" b="b"/>
              <a:pathLst>
                <a:path w="104775" h="52069">
                  <a:moveTo>
                    <a:pt x="36652" y="17589"/>
                  </a:moveTo>
                  <a:lnTo>
                    <a:pt x="35090" y="11112"/>
                  </a:lnTo>
                  <a:lnTo>
                    <a:pt x="31038" y="5372"/>
                  </a:lnTo>
                  <a:lnTo>
                    <a:pt x="29476" y="3162"/>
                  </a:lnTo>
                  <a:lnTo>
                    <a:pt x="29476" y="19138"/>
                  </a:lnTo>
                  <a:lnTo>
                    <a:pt x="29476" y="32931"/>
                  </a:lnTo>
                  <a:lnTo>
                    <a:pt x="28549" y="38049"/>
                  </a:lnTo>
                  <a:lnTo>
                    <a:pt x="24828" y="44932"/>
                  </a:lnTo>
                  <a:lnTo>
                    <a:pt x="22047" y="46647"/>
                  </a:lnTo>
                  <a:lnTo>
                    <a:pt x="14630" y="46647"/>
                  </a:lnTo>
                  <a:lnTo>
                    <a:pt x="11849" y="44932"/>
                  </a:lnTo>
                  <a:lnTo>
                    <a:pt x="8128" y="38049"/>
                  </a:lnTo>
                  <a:lnTo>
                    <a:pt x="7200" y="32931"/>
                  </a:lnTo>
                  <a:lnTo>
                    <a:pt x="7200" y="19138"/>
                  </a:lnTo>
                  <a:lnTo>
                    <a:pt x="8128" y="13982"/>
                  </a:lnTo>
                  <a:lnTo>
                    <a:pt x="11849" y="7099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99"/>
                  </a:lnTo>
                  <a:lnTo>
                    <a:pt x="28549" y="13982"/>
                  </a:lnTo>
                  <a:lnTo>
                    <a:pt x="29476" y="19138"/>
                  </a:lnTo>
                  <a:lnTo>
                    <a:pt x="29476" y="3162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112"/>
                  </a:lnTo>
                  <a:lnTo>
                    <a:pt x="0" y="17589"/>
                  </a:lnTo>
                  <a:lnTo>
                    <a:pt x="0" y="34467"/>
                  </a:lnTo>
                  <a:lnTo>
                    <a:pt x="1574" y="40919"/>
                  </a:lnTo>
                  <a:lnTo>
                    <a:pt x="7848" y="49796"/>
                  </a:lnTo>
                  <a:lnTo>
                    <a:pt x="12382" y="52019"/>
                  </a:lnTo>
                  <a:lnTo>
                    <a:pt x="24269" y="52019"/>
                  </a:lnTo>
                  <a:lnTo>
                    <a:pt x="28816" y="49796"/>
                  </a:lnTo>
                  <a:lnTo>
                    <a:pt x="31038" y="46647"/>
                  </a:lnTo>
                  <a:lnTo>
                    <a:pt x="35090" y="40919"/>
                  </a:lnTo>
                  <a:lnTo>
                    <a:pt x="36652" y="34467"/>
                  </a:lnTo>
                  <a:lnTo>
                    <a:pt x="36652" y="17589"/>
                  </a:lnTo>
                  <a:close/>
                </a:path>
                <a:path w="104775" h="52069">
                  <a:moveTo>
                    <a:pt x="56756" y="42519"/>
                  </a:moveTo>
                  <a:lnTo>
                    <a:pt x="49263" y="42519"/>
                  </a:lnTo>
                  <a:lnTo>
                    <a:pt x="49263" y="51054"/>
                  </a:lnTo>
                  <a:lnTo>
                    <a:pt x="56756" y="51054"/>
                  </a:lnTo>
                  <a:lnTo>
                    <a:pt x="56756" y="42519"/>
                  </a:lnTo>
                  <a:close/>
                </a:path>
                <a:path w="104775" h="52069">
                  <a:moveTo>
                    <a:pt x="104533" y="29743"/>
                  </a:moveTo>
                  <a:lnTo>
                    <a:pt x="102793" y="25577"/>
                  </a:lnTo>
                  <a:lnTo>
                    <a:pt x="95885" y="19456"/>
                  </a:lnTo>
                  <a:lnTo>
                    <a:pt x="91198" y="17919"/>
                  </a:lnTo>
                  <a:lnTo>
                    <a:pt x="85280" y="17919"/>
                  </a:lnTo>
                  <a:lnTo>
                    <a:pt x="83185" y="17983"/>
                  </a:lnTo>
                  <a:lnTo>
                    <a:pt x="81102" y="18313"/>
                  </a:lnTo>
                  <a:lnTo>
                    <a:pt x="80060" y="18567"/>
                  </a:lnTo>
                  <a:lnTo>
                    <a:pt x="79032" y="18923"/>
                  </a:lnTo>
                  <a:lnTo>
                    <a:pt x="79032" y="6629"/>
                  </a:lnTo>
                  <a:lnTo>
                    <a:pt x="100622" y="6629"/>
                  </a:lnTo>
                  <a:lnTo>
                    <a:pt x="100622" y="901"/>
                  </a:lnTo>
                  <a:lnTo>
                    <a:pt x="72453" y="901"/>
                  </a:lnTo>
                  <a:lnTo>
                    <a:pt x="72453" y="26123"/>
                  </a:lnTo>
                  <a:lnTo>
                    <a:pt x="74447" y="25260"/>
                  </a:lnTo>
                  <a:lnTo>
                    <a:pt x="76390" y="24612"/>
                  </a:lnTo>
                  <a:lnTo>
                    <a:pt x="80200" y="23825"/>
                  </a:lnTo>
                  <a:lnTo>
                    <a:pt x="82105" y="23609"/>
                  </a:lnTo>
                  <a:lnTo>
                    <a:pt x="88125" y="23609"/>
                  </a:lnTo>
                  <a:lnTo>
                    <a:pt x="91363" y="24650"/>
                  </a:lnTo>
                  <a:lnTo>
                    <a:pt x="96151" y="28740"/>
                  </a:lnTo>
                  <a:lnTo>
                    <a:pt x="97345" y="31496"/>
                  </a:lnTo>
                  <a:lnTo>
                    <a:pt x="97345" y="38481"/>
                  </a:lnTo>
                  <a:lnTo>
                    <a:pt x="96151" y="41236"/>
                  </a:lnTo>
                  <a:lnTo>
                    <a:pt x="91363" y="45288"/>
                  </a:lnTo>
                  <a:lnTo>
                    <a:pt x="88125" y="46329"/>
                  </a:lnTo>
                  <a:lnTo>
                    <a:pt x="81495" y="46329"/>
                  </a:lnTo>
                  <a:lnTo>
                    <a:pt x="79095" y="46037"/>
                  </a:lnTo>
                  <a:lnTo>
                    <a:pt x="74549" y="44970"/>
                  </a:lnTo>
                  <a:lnTo>
                    <a:pt x="72351" y="44183"/>
                  </a:lnTo>
                  <a:lnTo>
                    <a:pt x="70218" y="43065"/>
                  </a:lnTo>
                  <a:lnTo>
                    <a:pt x="70218" y="49872"/>
                  </a:lnTo>
                  <a:lnTo>
                    <a:pt x="72682" y="50584"/>
                  </a:lnTo>
                  <a:lnTo>
                    <a:pt x="75069" y="51130"/>
                  </a:lnTo>
                  <a:lnTo>
                    <a:pt x="79679" y="51841"/>
                  </a:lnTo>
                  <a:lnTo>
                    <a:pt x="81953" y="52019"/>
                  </a:lnTo>
                  <a:lnTo>
                    <a:pt x="90639" y="52019"/>
                  </a:lnTo>
                  <a:lnTo>
                    <a:pt x="95643" y="50558"/>
                  </a:lnTo>
                  <a:lnTo>
                    <a:pt x="102755" y="44577"/>
                  </a:lnTo>
                  <a:lnTo>
                    <a:pt x="104533" y="40386"/>
                  </a:lnTo>
                  <a:lnTo>
                    <a:pt x="104533" y="2974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879207" y="1890427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79207" y="1890427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47107" y="1865502"/>
              <a:ext cx="106680" cy="52069"/>
            </a:xfrm>
            <a:custGeom>
              <a:avLst/>
              <a:gdLst/>
              <a:ahLst/>
              <a:cxnLst/>
              <a:rect l="l" t="t" r="r" b="b"/>
              <a:pathLst>
                <a:path w="106679" h="52069">
                  <a:moveTo>
                    <a:pt x="36652" y="17589"/>
                  </a:moveTo>
                  <a:lnTo>
                    <a:pt x="35090" y="11137"/>
                  </a:lnTo>
                  <a:lnTo>
                    <a:pt x="31026" y="5372"/>
                  </a:lnTo>
                  <a:lnTo>
                    <a:pt x="29476" y="3175"/>
                  </a:lnTo>
                  <a:lnTo>
                    <a:pt x="29476" y="19126"/>
                  </a:lnTo>
                  <a:lnTo>
                    <a:pt x="29476" y="32918"/>
                  </a:lnTo>
                  <a:lnTo>
                    <a:pt x="28549" y="38074"/>
                  </a:lnTo>
                  <a:lnTo>
                    <a:pt x="24828" y="44958"/>
                  </a:lnTo>
                  <a:lnTo>
                    <a:pt x="22047" y="46672"/>
                  </a:lnTo>
                  <a:lnTo>
                    <a:pt x="14630" y="46672"/>
                  </a:lnTo>
                  <a:lnTo>
                    <a:pt x="11849" y="44958"/>
                  </a:lnTo>
                  <a:lnTo>
                    <a:pt x="8128" y="38074"/>
                  </a:lnTo>
                  <a:lnTo>
                    <a:pt x="7200" y="32918"/>
                  </a:lnTo>
                  <a:lnTo>
                    <a:pt x="7200" y="19126"/>
                  </a:lnTo>
                  <a:lnTo>
                    <a:pt x="8128" y="13970"/>
                  </a:lnTo>
                  <a:lnTo>
                    <a:pt x="11849" y="7086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86"/>
                  </a:lnTo>
                  <a:lnTo>
                    <a:pt x="28549" y="13970"/>
                  </a:lnTo>
                  <a:lnTo>
                    <a:pt x="29476" y="19126"/>
                  </a:lnTo>
                  <a:lnTo>
                    <a:pt x="29476" y="3175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137"/>
                  </a:lnTo>
                  <a:lnTo>
                    <a:pt x="0" y="17589"/>
                  </a:lnTo>
                  <a:lnTo>
                    <a:pt x="0" y="34455"/>
                  </a:lnTo>
                  <a:lnTo>
                    <a:pt x="1574" y="40906"/>
                  </a:lnTo>
                  <a:lnTo>
                    <a:pt x="7848" y="49834"/>
                  </a:lnTo>
                  <a:lnTo>
                    <a:pt x="12382" y="52044"/>
                  </a:lnTo>
                  <a:lnTo>
                    <a:pt x="24269" y="52044"/>
                  </a:lnTo>
                  <a:lnTo>
                    <a:pt x="28816" y="49834"/>
                  </a:lnTo>
                  <a:lnTo>
                    <a:pt x="31026" y="46672"/>
                  </a:lnTo>
                  <a:lnTo>
                    <a:pt x="35090" y="40906"/>
                  </a:lnTo>
                  <a:lnTo>
                    <a:pt x="36652" y="34455"/>
                  </a:lnTo>
                  <a:lnTo>
                    <a:pt x="36652" y="17589"/>
                  </a:lnTo>
                  <a:close/>
                </a:path>
                <a:path w="106679" h="52069">
                  <a:moveTo>
                    <a:pt x="56756" y="42519"/>
                  </a:moveTo>
                  <a:lnTo>
                    <a:pt x="49263" y="42519"/>
                  </a:lnTo>
                  <a:lnTo>
                    <a:pt x="49263" y="51054"/>
                  </a:lnTo>
                  <a:lnTo>
                    <a:pt x="56756" y="51054"/>
                  </a:lnTo>
                  <a:lnTo>
                    <a:pt x="56756" y="42519"/>
                  </a:lnTo>
                  <a:close/>
                </a:path>
                <a:path w="106679" h="52069">
                  <a:moveTo>
                    <a:pt x="106299" y="29692"/>
                  </a:moveTo>
                  <a:lnTo>
                    <a:pt x="104762" y="25539"/>
                  </a:lnTo>
                  <a:lnTo>
                    <a:pt x="102463" y="23279"/>
                  </a:lnTo>
                  <a:lnTo>
                    <a:pt x="99085" y="19951"/>
                  </a:lnTo>
                  <a:lnTo>
                    <a:pt x="99085" y="31343"/>
                  </a:lnTo>
                  <a:lnTo>
                    <a:pt x="99085" y="38582"/>
                  </a:lnTo>
                  <a:lnTo>
                    <a:pt x="98145" y="41414"/>
                  </a:lnTo>
                  <a:lnTo>
                    <a:pt x="94386" y="45605"/>
                  </a:lnTo>
                  <a:lnTo>
                    <a:pt x="91833" y="46672"/>
                  </a:lnTo>
                  <a:lnTo>
                    <a:pt x="85394" y="46672"/>
                  </a:lnTo>
                  <a:lnTo>
                    <a:pt x="82842" y="45605"/>
                  </a:lnTo>
                  <a:lnTo>
                    <a:pt x="80962" y="43522"/>
                  </a:lnTo>
                  <a:lnTo>
                    <a:pt x="79082" y="41414"/>
                  </a:lnTo>
                  <a:lnTo>
                    <a:pt x="78143" y="38582"/>
                  </a:lnTo>
                  <a:lnTo>
                    <a:pt x="78143" y="31343"/>
                  </a:lnTo>
                  <a:lnTo>
                    <a:pt x="79082" y="28473"/>
                  </a:lnTo>
                  <a:lnTo>
                    <a:pt x="82842" y="24320"/>
                  </a:lnTo>
                  <a:lnTo>
                    <a:pt x="83731" y="23964"/>
                  </a:lnTo>
                  <a:lnTo>
                    <a:pt x="85394" y="23279"/>
                  </a:lnTo>
                  <a:lnTo>
                    <a:pt x="91833" y="23279"/>
                  </a:lnTo>
                  <a:lnTo>
                    <a:pt x="94386" y="24320"/>
                  </a:lnTo>
                  <a:lnTo>
                    <a:pt x="98145" y="28473"/>
                  </a:lnTo>
                  <a:lnTo>
                    <a:pt x="99085" y="31343"/>
                  </a:lnTo>
                  <a:lnTo>
                    <a:pt x="99085" y="19951"/>
                  </a:lnTo>
                  <a:lnTo>
                    <a:pt x="98577" y="19443"/>
                  </a:lnTo>
                  <a:lnTo>
                    <a:pt x="94361" y="17907"/>
                  </a:lnTo>
                  <a:lnTo>
                    <a:pt x="86512" y="17907"/>
                  </a:lnTo>
                  <a:lnTo>
                    <a:pt x="84188" y="18440"/>
                  </a:lnTo>
                  <a:lnTo>
                    <a:pt x="79959" y="20523"/>
                  </a:lnTo>
                  <a:lnTo>
                    <a:pt x="78219" y="21996"/>
                  </a:lnTo>
                  <a:lnTo>
                    <a:pt x="76822" y="23964"/>
                  </a:lnTo>
                  <a:lnTo>
                    <a:pt x="76936" y="21996"/>
                  </a:lnTo>
                  <a:lnTo>
                    <a:pt x="77025" y="20523"/>
                  </a:lnTo>
                  <a:lnTo>
                    <a:pt x="77139" y="18440"/>
                  </a:lnTo>
                  <a:lnTo>
                    <a:pt x="77177" y="17907"/>
                  </a:lnTo>
                  <a:lnTo>
                    <a:pt x="78600" y="13284"/>
                  </a:lnTo>
                  <a:lnTo>
                    <a:pt x="81089" y="10248"/>
                  </a:lnTo>
                  <a:lnTo>
                    <a:pt x="83477" y="7378"/>
                  </a:lnTo>
                  <a:lnTo>
                    <a:pt x="83591" y="7239"/>
                  </a:lnTo>
                  <a:lnTo>
                    <a:pt x="87210" y="5727"/>
                  </a:lnTo>
                  <a:lnTo>
                    <a:pt x="93751" y="5727"/>
                  </a:lnTo>
                  <a:lnTo>
                    <a:pt x="95567" y="5943"/>
                  </a:lnTo>
                  <a:lnTo>
                    <a:pt x="97409" y="6375"/>
                  </a:lnTo>
                  <a:lnTo>
                    <a:pt x="99237" y="6769"/>
                  </a:lnTo>
                  <a:lnTo>
                    <a:pt x="101053" y="7378"/>
                  </a:lnTo>
                  <a:lnTo>
                    <a:pt x="102857" y="8204"/>
                  </a:lnTo>
                  <a:lnTo>
                    <a:pt x="102857" y="5727"/>
                  </a:lnTo>
                  <a:lnTo>
                    <a:pt x="102857" y="2006"/>
                  </a:lnTo>
                  <a:lnTo>
                    <a:pt x="100863" y="1358"/>
                  </a:lnTo>
                  <a:lnTo>
                    <a:pt x="98958" y="850"/>
                  </a:lnTo>
                  <a:lnTo>
                    <a:pt x="97116" y="495"/>
                  </a:lnTo>
                  <a:lnTo>
                    <a:pt x="95288" y="177"/>
                  </a:lnTo>
                  <a:lnTo>
                    <a:pt x="93472" y="0"/>
                  </a:lnTo>
                  <a:lnTo>
                    <a:pt x="84963" y="0"/>
                  </a:lnTo>
                  <a:lnTo>
                    <a:pt x="79629" y="2362"/>
                  </a:lnTo>
                  <a:lnTo>
                    <a:pt x="71678" y="11785"/>
                  </a:lnTo>
                  <a:lnTo>
                    <a:pt x="69748" y="17907"/>
                  </a:lnTo>
                  <a:lnTo>
                    <a:pt x="69684" y="34455"/>
                  </a:lnTo>
                  <a:lnTo>
                    <a:pt x="71310" y="40906"/>
                  </a:lnTo>
                  <a:lnTo>
                    <a:pt x="77787" y="49834"/>
                  </a:lnTo>
                  <a:lnTo>
                    <a:pt x="82486" y="52044"/>
                  </a:lnTo>
                  <a:lnTo>
                    <a:pt x="93967" y="52044"/>
                  </a:lnTo>
                  <a:lnTo>
                    <a:pt x="98247" y="50469"/>
                  </a:lnTo>
                  <a:lnTo>
                    <a:pt x="102171" y="46672"/>
                  </a:lnTo>
                  <a:lnTo>
                    <a:pt x="104686" y="44246"/>
                  </a:lnTo>
                  <a:lnTo>
                    <a:pt x="106299" y="40119"/>
                  </a:lnTo>
                  <a:lnTo>
                    <a:pt x="106299" y="2969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879207" y="1579536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879207" y="1579536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747107" y="1554606"/>
              <a:ext cx="104775" cy="52069"/>
            </a:xfrm>
            <a:custGeom>
              <a:avLst/>
              <a:gdLst/>
              <a:ahLst/>
              <a:cxnLst/>
              <a:rect l="l" t="t" r="r" b="b"/>
              <a:pathLst>
                <a:path w="104775" h="52069">
                  <a:moveTo>
                    <a:pt x="36652" y="17589"/>
                  </a:moveTo>
                  <a:lnTo>
                    <a:pt x="35090" y="11112"/>
                  </a:lnTo>
                  <a:lnTo>
                    <a:pt x="31038" y="5372"/>
                  </a:lnTo>
                  <a:lnTo>
                    <a:pt x="29476" y="3162"/>
                  </a:lnTo>
                  <a:lnTo>
                    <a:pt x="29476" y="19126"/>
                  </a:lnTo>
                  <a:lnTo>
                    <a:pt x="29476" y="32931"/>
                  </a:lnTo>
                  <a:lnTo>
                    <a:pt x="28549" y="38049"/>
                  </a:lnTo>
                  <a:lnTo>
                    <a:pt x="24828" y="44932"/>
                  </a:lnTo>
                  <a:lnTo>
                    <a:pt x="22047" y="46647"/>
                  </a:lnTo>
                  <a:lnTo>
                    <a:pt x="14630" y="46647"/>
                  </a:lnTo>
                  <a:lnTo>
                    <a:pt x="11849" y="44932"/>
                  </a:lnTo>
                  <a:lnTo>
                    <a:pt x="8128" y="38049"/>
                  </a:lnTo>
                  <a:lnTo>
                    <a:pt x="7200" y="32931"/>
                  </a:lnTo>
                  <a:lnTo>
                    <a:pt x="7200" y="19126"/>
                  </a:lnTo>
                  <a:lnTo>
                    <a:pt x="8128" y="13970"/>
                  </a:lnTo>
                  <a:lnTo>
                    <a:pt x="11849" y="7099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99"/>
                  </a:lnTo>
                  <a:lnTo>
                    <a:pt x="28549" y="13970"/>
                  </a:lnTo>
                  <a:lnTo>
                    <a:pt x="29476" y="19126"/>
                  </a:lnTo>
                  <a:lnTo>
                    <a:pt x="29476" y="3162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112"/>
                  </a:lnTo>
                  <a:lnTo>
                    <a:pt x="0" y="17589"/>
                  </a:lnTo>
                  <a:lnTo>
                    <a:pt x="0" y="34467"/>
                  </a:lnTo>
                  <a:lnTo>
                    <a:pt x="1574" y="40919"/>
                  </a:lnTo>
                  <a:lnTo>
                    <a:pt x="7848" y="49796"/>
                  </a:lnTo>
                  <a:lnTo>
                    <a:pt x="12382" y="52019"/>
                  </a:lnTo>
                  <a:lnTo>
                    <a:pt x="24269" y="52019"/>
                  </a:lnTo>
                  <a:lnTo>
                    <a:pt x="28816" y="49796"/>
                  </a:lnTo>
                  <a:lnTo>
                    <a:pt x="31038" y="46647"/>
                  </a:lnTo>
                  <a:lnTo>
                    <a:pt x="35090" y="40919"/>
                  </a:lnTo>
                  <a:lnTo>
                    <a:pt x="36652" y="34467"/>
                  </a:lnTo>
                  <a:lnTo>
                    <a:pt x="36652" y="17589"/>
                  </a:lnTo>
                  <a:close/>
                </a:path>
                <a:path w="104775" h="52069">
                  <a:moveTo>
                    <a:pt x="56756" y="42519"/>
                  </a:moveTo>
                  <a:lnTo>
                    <a:pt x="49263" y="42519"/>
                  </a:lnTo>
                  <a:lnTo>
                    <a:pt x="49263" y="51054"/>
                  </a:lnTo>
                  <a:lnTo>
                    <a:pt x="56756" y="51054"/>
                  </a:lnTo>
                  <a:lnTo>
                    <a:pt x="56756" y="42519"/>
                  </a:lnTo>
                  <a:close/>
                </a:path>
                <a:path w="104775" h="52069">
                  <a:moveTo>
                    <a:pt x="104660" y="901"/>
                  </a:moveTo>
                  <a:lnTo>
                    <a:pt x="70573" y="901"/>
                  </a:lnTo>
                  <a:lnTo>
                    <a:pt x="70573" y="6629"/>
                  </a:lnTo>
                  <a:lnTo>
                    <a:pt x="96037" y="6629"/>
                  </a:lnTo>
                  <a:lnTo>
                    <a:pt x="77927" y="51054"/>
                  </a:lnTo>
                  <a:lnTo>
                    <a:pt x="85407" y="51054"/>
                  </a:lnTo>
                  <a:lnTo>
                    <a:pt x="104660" y="3797"/>
                  </a:lnTo>
                  <a:lnTo>
                    <a:pt x="104660" y="901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79207" y="1268645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79207" y="1268645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747107" y="1243723"/>
              <a:ext cx="106045" cy="52069"/>
            </a:xfrm>
            <a:custGeom>
              <a:avLst/>
              <a:gdLst/>
              <a:ahLst/>
              <a:cxnLst/>
              <a:rect l="l" t="t" r="r" b="b"/>
              <a:pathLst>
                <a:path w="106045" h="52069">
                  <a:moveTo>
                    <a:pt x="36652" y="17589"/>
                  </a:moveTo>
                  <a:lnTo>
                    <a:pt x="35090" y="11137"/>
                  </a:lnTo>
                  <a:lnTo>
                    <a:pt x="31026" y="5372"/>
                  </a:lnTo>
                  <a:lnTo>
                    <a:pt x="29476" y="3162"/>
                  </a:lnTo>
                  <a:lnTo>
                    <a:pt x="29476" y="19126"/>
                  </a:lnTo>
                  <a:lnTo>
                    <a:pt x="29476" y="32918"/>
                  </a:lnTo>
                  <a:lnTo>
                    <a:pt x="28549" y="38074"/>
                  </a:lnTo>
                  <a:lnTo>
                    <a:pt x="24828" y="44958"/>
                  </a:lnTo>
                  <a:lnTo>
                    <a:pt x="22047" y="46672"/>
                  </a:lnTo>
                  <a:lnTo>
                    <a:pt x="14630" y="46672"/>
                  </a:lnTo>
                  <a:lnTo>
                    <a:pt x="11849" y="44958"/>
                  </a:lnTo>
                  <a:lnTo>
                    <a:pt x="8128" y="38074"/>
                  </a:lnTo>
                  <a:lnTo>
                    <a:pt x="7200" y="32918"/>
                  </a:lnTo>
                  <a:lnTo>
                    <a:pt x="7200" y="19126"/>
                  </a:lnTo>
                  <a:lnTo>
                    <a:pt x="8128" y="13970"/>
                  </a:lnTo>
                  <a:lnTo>
                    <a:pt x="11849" y="7086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86"/>
                  </a:lnTo>
                  <a:lnTo>
                    <a:pt x="28549" y="13970"/>
                  </a:lnTo>
                  <a:lnTo>
                    <a:pt x="29476" y="19126"/>
                  </a:lnTo>
                  <a:lnTo>
                    <a:pt x="29476" y="3162"/>
                  </a:lnTo>
                  <a:lnTo>
                    <a:pt x="28816" y="2209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09"/>
                  </a:lnTo>
                  <a:lnTo>
                    <a:pt x="1574" y="11137"/>
                  </a:lnTo>
                  <a:lnTo>
                    <a:pt x="0" y="17589"/>
                  </a:lnTo>
                  <a:lnTo>
                    <a:pt x="0" y="34455"/>
                  </a:lnTo>
                  <a:lnTo>
                    <a:pt x="1574" y="40906"/>
                  </a:lnTo>
                  <a:lnTo>
                    <a:pt x="7848" y="49822"/>
                  </a:lnTo>
                  <a:lnTo>
                    <a:pt x="12382" y="52044"/>
                  </a:lnTo>
                  <a:lnTo>
                    <a:pt x="24269" y="52044"/>
                  </a:lnTo>
                  <a:lnTo>
                    <a:pt x="28816" y="49822"/>
                  </a:lnTo>
                  <a:lnTo>
                    <a:pt x="31026" y="46672"/>
                  </a:lnTo>
                  <a:lnTo>
                    <a:pt x="35090" y="40906"/>
                  </a:lnTo>
                  <a:lnTo>
                    <a:pt x="36652" y="34455"/>
                  </a:lnTo>
                  <a:lnTo>
                    <a:pt x="36652" y="17589"/>
                  </a:lnTo>
                  <a:close/>
                </a:path>
                <a:path w="106045" h="52069">
                  <a:moveTo>
                    <a:pt x="56756" y="42506"/>
                  </a:moveTo>
                  <a:lnTo>
                    <a:pt x="49250" y="42506"/>
                  </a:lnTo>
                  <a:lnTo>
                    <a:pt x="49250" y="51041"/>
                  </a:lnTo>
                  <a:lnTo>
                    <a:pt x="56756" y="51041"/>
                  </a:lnTo>
                  <a:lnTo>
                    <a:pt x="56756" y="42506"/>
                  </a:lnTo>
                  <a:close/>
                </a:path>
                <a:path w="106045" h="52069">
                  <a:moveTo>
                    <a:pt x="105905" y="33743"/>
                  </a:moveTo>
                  <a:lnTo>
                    <a:pt x="104940" y="31051"/>
                  </a:lnTo>
                  <a:lnTo>
                    <a:pt x="101612" y="27216"/>
                  </a:lnTo>
                  <a:lnTo>
                    <a:pt x="101079" y="26606"/>
                  </a:lnTo>
                  <a:lnTo>
                    <a:pt x="98717" y="25298"/>
                  </a:lnTo>
                  <a:lnTo>
                    <a:pt x="98717" y="39979"/>
                  </a:lnTo>
                  <a:lnTo>
                    <a:pt x="97955" y="41795"/>
                  </a:lnTo>
                  <a:lnTo>
                    <a:pt x="97713" y="42341"/>
                  </a:lnTo>
                  <a:lnTo>
                    <a:pt x="93814" y="45783"/>
                  </a:lnTo>
                  <a:lnTo>
                    <a:pt x="91135" y="46672"/>
                  </a:lnTo>
                  <a:lnTo>
                    <a:pt x="84315" y="46672"/>
                  </a:lnTo>
                  <a:lnTo>
                    <a:pt x="81622" y="45783"/>
                  </a:lnTo>
                  <a:lnTo>
                    <a:pt x="77724" y="42341"/>
                  </a:lnTo>
                  <a:lnTo>
                    <a:pt x="76758" y="39979"/>
                  </a:lnTo>
                  <a:lnTo>
                    <a:pt x="76822" y="33743"/>
                  </a:lnTo>
                  <a:lnTo>
                    <a:pt x="77724" y="31559"/>
                  </a:lnTo>
                  <a:lnTo>
                    <a:pt x="81622" y="28117"/>
                  </a:lnTo>
                  <a:lnTo>
                    <a:pt x="84315" y="27216"/>
                  </a:lnTo>
                  <a:lnTo>
                    <a:pt x="91160" y="27216"/>
                  </a:lnTo>
                  <a:lnTo>
                    <a:pt x="93853" y="28117"/>
                  </a:lnTo>
                  <a:lnTo>
                    <a:pt x="97751" y="31559"/>
                  </a:lnTo>
                  <a:lnTo>
                    <a:pt x="98653" y="33743"/>
                  </a:lnTo>
                  <a:lnTo>
                    <a:pt x="98717" y="39979"/>
                  </a:lnTo>
                  <a:lnTo>
                    <a:pt x="98717" y="25298"/>
                  </a:lnTo>
                  <a:lnTo>
                    <a:pt x="98386" y="25107"/>
                  </a:lnTo>
                  <a:lnTo>
                    <a:pt x="94932" y="24358"/>
                  </a:lnTo>
                  <a:lnTo>
                    <a:pt x="97993" y="23634"/>
                  </a:lnTo>
                  <a:lnTo>
                    <a:pt x="104660" y="9017"/>
                  </a:lnTo>
                  <a:lnTo>
                    <a:pt x="103162" y="5829"/>
                  </a:lnTo>
                  <a:lnTo>
                    <a:pt x="102565" y="5372"/>
                  </a:lnTo>
                  <a:lnTo>
                    <a:pt x="97561" y="1511"/>
                  </a:lnTo>
                  <a:lnTo>
                    <a:pt x="97561" y="11023"/>
                  </a:lnTo>
                  <a:lnTo>
                    <a:pt x="97561" y="16217"/>
                  </a:lnTo>
                  <a:lnTo>
                    <a:pt x="96647" y="18300"/>
                  </a:lnTo>
                  <a:lnTo>
                    <a:pt x="94945" y="19697"/>
                  </a:lnTo>
                  <a:lnTo>
                    <a:pt x="93218" y="21170"/>
                  </a:lnTo>
                  <a:lnTo>
                    <a:pt x="90805" y="21882"/>
                  </a:lnTo>
                  <a:lnTo>
                    <a:pt x="84620" y="21882"/>
                  </a:lnTo>
                  <a:lnTo>
                    <a:pt x="82207" y="21170"/>
                  </a:lnTo>
                  <a:lnTo>
                    <a:pt x="78816" y="18300"/>
                  </a:lnTo>
                  <a:lnTo>
                    <a:pt x="77927" y="16217"/>
                  </a:lnTo>
                  <a:lnTo>
                    <a:pt x="77927" y="11023"/>
                  </a:lnTo>
                  <a:lnTo>
                    <a:pt x="78778" y="9017"/>
                  </a:lnTo>
                  <a:lnTo>
                    <a:pt x="80492" y="7556"/>
                  </a:lnTo>
                  <a:lnTo>
                    <a:pt x="82207" y="6121"/>
                  </a:lnTo>
                  <a:lnTo>
                    <a:pt x="84620" y="5372"/>
                  </a:lnTo>
                  <a:lnTo>
                    <a:pt x="90805" y="5372"/>
                  </a:lnTo>
                  <a:lnTo>
                    <a:pt x="93218" y="6121"/>
                  </a:lnTo>
                  <a:lnTo>
                    <a:pt x="96685" y="9017"/>
                  </a:lnTo>
                  <a:lnTo>
                    <a:pt x="97561" y="11023"/>
                  </a:lnTo>
                  <a:lnTo>
                    <a:pt x="97561" y="1511"/>
                  </a:lnTo>
                  <a:lnTo>
                    <a:pt x="97142" y="1181"/>
                  </a:lnTo>
                  <a:lnTo>
                    <a:pt x="93002" y="0"/>
                  </a:lnTo>
                  <a:lnTo>
                    <a:pt x="82473" y="0"/>
                  </a:lnTo>
                  <a:lnTo>
                    <a:pt x="78333" y="1181"/>
                  </a:lnTo>
                  <a:lnTo>
                    <a:pt x="72288" y="5829"/>
                  </a:lnTo>
                  <a:lnTo>
                    <a:pt x="70789" y="9017"/>
                  </a:lnTo>
                  <a:lnTo>
                    <a:pt x="70916" y="16217"/>
                  </a:lnTo>
                  <a:lnTo>
                    <a:pt x="80543" y="24358"/>
                  </a:lnTo>
                  <a:lnTo>
                    <a:pt x="77089" y="25107"/>
                  </a:lnTo>
                  <a:lnTo>
                    <a:pt x="74396" y="26606"/>
                  </a:lnTo>
                  <a:lnTo>
                    <a:pt x="70510" y="31051"/>
                  </a:lnTo>
                  <a:lnTo>
                    <a:pt x="69532" y="33743"/>
                  </a:lnTo>
                  <a:lnTo>
                    <a:pt x="69532" y="41795"/>
                  </a:lnTo>
                  <a:lnTo>
                    <a:pt x="71107" y="45529"/>
                  </a:lnTo>
                  <a:lnTo>
                    <a:pt x="74244" y="48145"/>
                  </a:lnTo>
                  <a:lnTo>
                    <a:pt x="77381" y="50723"/>
                  </a:lnTo>
                  <a:lnTo>
                    <a:pt x="81876" y="52044"/>
                  </a:lnTo>
                  <a:lnTo>
                    <a:pt x="93573" y="52044"/>
                  </a:lnTo>
                  <a:lnTo>
                    <a:pt x="98056" y="50723"/>
                  </a:lnTo>
                  <a:lnTo>
                    <a:pt x="102958" y="46672"/>
                  </a:lnTo>
                  <a:lnTo>
                    <a:pt x="104330" y="45529"/>
                  </a:lnTo>
                  <a:lnTo>
                    <a:pt x="105905" y="41795"/>
                  </a:lnTo>
                  <a:lnTo>
                    <a:pt x="105905" y="3374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879207" y="957754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879207" y="957754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747107" y="932827"/>
              <a:ext cx="106045" cy="52069"/>
            </a:xfrm>
            <a:custGeom>
              <a:avLst/>
              <a:gdLst/>
              <a:ahLst/>
              <a:cxnLst/>
              <a:rect l="l" t="t" r="r" b="b"/>
              <a:pathLst>
                <a:path w="106045" h="52069">
                  <a:moveTo>
                    <a:pt x="36652" y="17589"/>
                  </a:moveTo>
                  <a:lnTo>
                    <a:pt x="35090" y="11137"/>
                  </a:lnTo>
                  <a:lnTo>
                    <a:pt x="31026" y="5372"/>
                  </a:lnTo>
                  <a:lnTo>
                    <a:pt x="29476" y="3175"/>
                  </a:lnTo>
                  <a:lnTo>
                    <a:pt x="29476" y="19126"/>
                  </a:lnTo>
                  <a:lnTo>
                    <a:pt x="29476" y="32918"/>
                  </a:lnTo>
                  <a:lnTo>
                    <a:pt x="28549" y="38074"/>
                  </a:lnTo>
                  <a:lnTo>
                    <a:pt x="24828" y="44958"/>
                  </a:lnTo>
                  <a:lnTo>
                    <a:pt x="22047" y="46672"/>
                  </a:lnTo>
                  <a:lnTo>
                    <a:pt x="14630" y="46672"/>
                  </a:lnTo>
                  <a:lnTo>
                    <a:pt x="11849" y="44958"/>
                  </a:lnTo>
                  <a:lnTo>
                    <a:pt x="8128" y="38074"/>
                  </a:lnTo>
                  <a:lnTo>
                    <a:pt x="7200" y="32918"/>
                  </a:lnTo>
                  <a:lnTo>
                    <a:pt x="7200" y="19126"/>
                  </a:lnTo>
                  <a:lnTo>
                    <a:pt x="8128" y="13970"/>
                  </a:lnTo>
                  <a:lnTo>
                    <a:pt x="11849" y="7086"/>
                  </a:lnTo>
                  <a:lnTo>
                    <a:pt x="14630" y="5372"/>
                  </a:lnTo>
                  <a:lnTo>
                    <a:pt x="22047" y="5372"/>
                  </a:lnTo>
                  <a:lnTo>
                    <a:pt x="24828" y="7086"/>
                  </a:lnTo>
                  <a:lnTo>
                    <a:pt x="28549" y="13970"/>
                  </a:lnTo>
                  <a:lnTo>
                    <a:pt x="29476" y="19126"/>
                  </a:lnTo>
                  <a:lnTo>
                    <a:pt x="29476" y="3175"/>
                  </a:lnTo>
                  <a:lnTo>
                    <a:pt x="28816" y="2222"/>
                  </a:lnTo>
                  <a:lnTo>
                    <a:pt x="24269" y="0"/>
                  </a:lnTo>
                  <a:lnTo>
                    <a:pt x="12382" y="0"/>
                  </a:lnTo>
                  <a:lnTo>
                    <a:pt x="7848" y="2222"/>
                  </a:lnTo>
                  <a:lnTo>
                    <a:pt x="1574" y="11137"/>
                  </a:lnTo>
                  <a:lnTo>
                    <a:pt x="0" y="17589"/>
                  </a:lnTo>
                  <a:lnTo>
                    <a:pt x="0" y="34493"/>
                  </a:lnTo>
                  <a:lnTo>
                    <a:pt x="1574" y="40906"/>
                  </a:lnTo>
                  <a:lnTo>
                    <a:pt x="7848" y="49834"/>
                  </a:lnTo>
                  <a:lnTo>
                    <a:pt x="12382" y="52057"/>
                  </a:lnTo>
                  <a:lnTo>
                    <a:pt x="24269" y="52057"/>
                  </a:lnTo>
                  <a:lnTo>
                    <a:pt x="28816" y="49834"/>
                  </a:lnTo>
                  <a:lnTo>
                    <a:pt x="31026" y="46672"/>
                  </a:lnTo>
                  <a:lnTo>
                    <a:pt x="35090" y="40906"/>
                  </a:lnTo>
                  <a:lnTo>
                    <a:pt x="36652" y="34493"/>
                  </a:lnTo>
                  <a:lnTo>
                    <a:pt x="36652" y="17589"/>
                  </a:lnTo>
                  <a:close/>
                </a:path>
                <a:path w="106045" h="52069">
                  <a:moveTo>
                    <a:pt x="56756" y="42519"/>
                  </a:moveTo>
                  <a:lnTo>
                    <a:pt x="49250" y="42519"/>
                  </a:lnTo>
                  <a:lnTo>
                    <a:pt x="49250" y="51054"/>
                  </a:lnTo>
                  <a:lnTo>
                    <a:pt x="56756" y="51054"/>
                  </a:lnTo>
                  <a:lnTo>
                    <a:pt x="56756" y="42519"/>
                  </a:lnTo>
                  <a:close/>
                </a:path>
                <a:path w="106045" h="52069">
                  <a:moveTo>
                    <a:pt x="105765" y="17589"/>
                  </a:moveTo>
                  <a:lnTo>
                    <a:pt x="104152" y="11137"/>
                  </a:lnTo>
                  <a:lnTo>
                    <a:pt x="99961" y="5372"/>
                  </a:lnTo>
                  <a:lnTo>
                    <a:pt x="97688" y="2222"/>
                  </a:lnTo>
                  <a:lnTo>
                    <a:pt x="97345" y="2070"/>
                  </a:lnTo>
                  <a:lnTo>
                    <a:pt x="97345" y="13474"/>
                  </a:lnTo>
                  <a:lnTo>
                    <a:pt x="97345" y="20701"/>
                  </a:lnTo>
                  <a:lnTo>
                    <a:pt x="96405" y="23571"/>
                  </a:lnTo>
                  <a:lnTo>
                    <a:pt x="92633" y="27724"/>
                  </a:lnTo>
                  <a:lnTo>
                    <a:pt x="90093" y="28765"/>
                  </a:lnTo>
                  <a:lnTo>
                    <a:pt x="83642" y="28765"/>
                  </a:lnTo>
                  <a:lnTo>
                    <a:pt x="81102" y="27724"/>
                  </a:lnTo>
                  <a:lnTo>
                    <a:pt x="77343" y="23571"/>
                  </a:lnTo>
                  <a:lnTo>
                    <a:pt x="76403" y="20701"/>
                  </a:lnTo>
                  <a:lnTo>
                    <a:pt x="76403" y="13474"/>
                  </a:lnTo>
                  <a:lnTo>
                    <a:pt x="77343" y="10604"/>
                  </a:lnTo>
                  <a:lnTo>
                    <a:pt x="81102" y="6451"/>
                  </a:lnTo>
                  <a:lnTo>
                    <a:pt x="83642" y="5372"/>
                  </a:lnTo>
                  <a:lnTo>
                    <a:pt x="90093" y="5372"/>
                  </a:lnTo>
                  <a:lnTo>
                    <a:pt x="92633" y="6451"/>
                  </a:lnTo>
                  <a:lnTo>
                    <a:pt x="96405" y="10604"/>
                  </a:lnTo>
                  <a:lnTo>
                    <a:pt x="97345" y="13474"/>
                  </a:lnTo>
                  <a:lnTo>
                    <a:pt x="97345" y="2070"/>
                  </a:lnTo>
                  <a:lnTo>
                    <a:pt x="93002" y="0"/>
                  </a:lnTo>
                  <a:lnTo>
                    <a:pt x="81521" y="0"/>
                  </a:lnTo>
                  <a:lnTo>
                    <a:pt x="77228" y="1574"/>
                  </a:lnTo>
                  <a:lnTo>
                    <a:pt x="70789" y="7810"/>
                  </a:lnTo>
                  <a:lnTo>
                    <a:pt x="69189" y="11925"/>
                  </a:lnTo>
                  <a:lnTo>
                    <a:pt x="69189" y="22313"/>
                  </a:lnTo>
                  <a:lnTo>
                    <a:pt x="70726" y="26479"/>
                  </a:lnTo>
                  <a:lnTo>
                    <a:pt x="76911" y="32562"/>
                  </a:lnTo>
                  <a:lnTo>
                    <a:pt x="81114" y="34074"/>
                  </a:lnTo>
                  <a:lnTo>
                    <a:pt x="88963" y="34074"/>
                  </a:lnTo>
                  <a:lnTo>
                    <a:pt x="98628" y="28079"/>
                  </a:lnTo>
                  <a:lnTo>
                    <a:pt x="98513" y="30022"/>
                  </a:lnTo>
                  <a:lnTo>
                    <a:pt x="88239" y="46316"/>
                  </a:lnTo>
                  <a:lnTo>
                    <a:pt x="81724" y="46316"/>
                  </a:lnTo>
                  <a:lnTo>
                    <a:pt x="79908" y="46101"/>
                  </a:lnTo>
                  <a:lnTo>
                    <a:pt x="78054" y="45681"/>
                  </a:lnTo>
                  <a:lnTo>
                    <a:pt x="76212" y="45275"/>
                  </a:lnTo>
                  <a:lnTo>
                    <a:pt x="74396" y="44640"/>
                  </a:lnTo>
                  <a:lnTo>
                    <a:pt x="72593" y="43853"/>
                  </a:lnTo>
                  <a:lnTo>
                    <a:pt x="72593" y="50012"/>
                  </a:lnTo>
                  <a:lnTo>
                    <a:pt x="82016" y="52057"/>
                  </a:lnTo>
                  <a:lnTo>
                    <a:pt x="90525" y="52057"/>
                  </a:lnTo>
                  <a:lnTo>
                    <a:pt x="95846" y="49682"/>
                  </a:lnTo>
                  <a:lnTo>
                    <a:pt x="98666" y="46316"/>
                  </a:lnTo>
                  <a:lnTo>
                    <a:pt x="103784" y="40271"/>
                  </a:lnTo>
                  <a:lnTo>
                    <a:pt x="105689" y="34213"/>
                  </a:lnTo>
                  <a:lnTo>
                    <a:pt x="105765" y="28079"/>
                  </a:lnTo>
                  <a:lnTo>
                    <a:pt x="105765" y="1758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879207" y="646862"/>
              <a:ext cx="3468370" cy="0"/>
            </a:xfrm>
            <a:custGeom>
              <a:avLst/>
              <a:gdLst/>
              <a:ahLst/>
              <a:cxnLst/>
              <a:rect l="l" t="t" r="r" b="b"/>
              <a:pathLst>
                <a:path w="3468370" h="0">
                  <a:moveTo>
                    <a:pt x="0" y="0"/>
                  </a:moveTo>
                  <a:lnTo>
                    <a:pt x="3468250" y="0"/>
                  </a:lnTo>
                </a:path>
              </a:pathLst>
            </a:custGeom>
            <a:ln w="501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879207" y="64686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214" y="0"/>
                  </a:lnTo>
                </a:path>
              </a:pathLst>
            </a:custGeom>
            <a:ln w="501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702543" y="621931"/>
              <a:ext cx="151130" cy="1199515"/>
            </a:xfrm>
            <a:custGeom>
              <a:avLst/>
              <a:gdLst/>
              <a:ahLst/>
              <a:cxnLst/>
              <a:rect l="l" t="t" r="r" b="b"/>
              <a:pathLst>
                <a:path w="151129" h="1199514">
                  <a:moveTo>
                    <a:pt x="393" y="1073327"/>
                  </a:moveTo>
                  <a:lnTo>
                    <a:pt x="0" y="1073327"/>
                  </a:lnTo>
                  <a:lnTo>
                    <a:pt x="0" y="1079563"/>
                  </a:lnTo>
                  <a:lnTo>
                    <a:pt x="393" y="1079563"/>
                  </a:lnTo>
                  <a:lnTo>
                    <a:pt x="393" y="1073327"/>
                  </a:lnTo>
                  <a:close/>
                </a:path>
                <a:path w="151129" h="1199514">
                  <a:moveTo>
                    <a:pt x="1435" y="1182446"/>
                  </a:moveTo>
                  <a:lnTo>
                    <a:pt x="0" y="1177683"/>
                  </a:lnTo>
                  <a:lnTo>
                    <a:pt x="0" y="1199007"/>
                  </a:lnTo>
                  <a:lnTo>
                    <a:pt x="1143" y="1193622"/>
                  </a:lnTo>
                  <a:lnTo>
                    <a:pt x="1435" y="1191120"/>
                  </a:lnTo>
                  <a:lnTo>
                    <a:pt x="1435" y="1182446"/>
                  </a:lnTo>
                  <a:close/>
                </a:path>
                <a:path w="151129" h="1199514">
                  <a:moveTo>
                    <a:pt x="1435" y="1141323"/>
                  </a:moveTo>
                  <a:lnTo>
                    <a:pt x="1219" y="1139355"/>
                  </a:lnTo>
                  <a:lnTo>
                    <a:pt x="355" y="1135659"/>
                  </a:lnTo>
                  <a:lnTo>
                    <a:pt x="0" y="1134668"/>
                  </a:lnTo>
                  <a:lnTo>
                    <a:pt x="0" y="1152474"/>
                  </a:lnTo>
                  <a:lnTo>
                    <a:pt x="1435" y="1149057"/>
                  </a:lnTo>
                  <a:lnTo>
                    <a:pt x="1435" y="1141323"/>
                  </a:lnTo>
                  <a:close/>
                </a:path>
                <a:path w="151129" h="1199514">
                  <a:moveTo>
                    <a:pt x="1435" y="1101445"/>
                  </a:moveTo>
                  <a:lnTo>
                    <a:pt x="0" y="1098194"/>
                  </a:lnTo>
                  <a:lnTo>
                    <a:pt x="0" y="1115491"/>
                  </a:lnTo>
                  <a:lnTo>
                    <a:pt x="1435" y="1112227"/>
                  </a:lnTo>
                  <a:lnTo>
                    <a:pt x="1435" y="1101445"/>
                  </a:lnTo>
                  <a:close/>
                </a:path>
                <a:path w="151129" h="1199514">
                  <a:moveTo>
                    <a:pt x="1435" y="1033386"/>
                  </a:moveTo>
                  <a:lnTo>
                    <a:pt x="1168" y="1031011"/>
                  </a:lnTo>
                  <a:lnTo>
                    <a:pt x="647" y="1028687"/>
                  </a:lnTo>
                  <a:lnTo>
                    <a:pt x="0" y="1026363"/>
                  </a:lnTo>
                  <a:lnTo>
                    <a:pt x="0" y="1045451"/>
                  </a:lnTo>
                  <a:lnTo>
                    <a:pt x="1435" y="1041768"/>
                  </a:lnTo>
                  <a:lnTo>
                    <a:pt x="1435" y="1033386"/>
                  </a:lnTo>
                  <a:close/>
                </a:path>
                <a:path w="151129" h="1199514">
                  <a:moveTo>
                    <a:pt x="79336" y="45351"/>
                  </a:moveTo>
                  <a:lnTo>
                    <a:pt x="67614" y="45351"/>
                  </a:lnTo>
                  <a:lnTo>
                    <a:pt x="67614" y="939"/>
                  </a:lnTo>
                  <a:lnTo>
                    <a:pt x="60439" y="939"/>
                  </a:lnTo>
                  <a:lnTo>
                    <a:pt x="47764" y="3340"/>
                  </a:lnTo>
                  <a:lnTo>
                    <a:pt x="47764" y="9537"/>
                  </a:lnTo>
                  <a:lnTo>
                    <a:pt x="60515" y="7099"/>
                  </a:lnTo>
                  <a:lnTo>
                    <a:pt x="60515" y="45351"/>
                  </a:lnTo>
                  <a:lnTo>
                    <a:pt x="48793" y="45351"/>
                  </a:lnTo>
                  <a:lnTo>
                    <a:pt x="48793" y="51054"/>
                  </a:lnTo>
                  <a:lnTo>
                    <a:pt x="79336" y="51054"/>
                  </a:lnTo>
                  <a:lnTo>
                    <a:pt x="79336" y="45351"/>
                  </a:lnTo>
                  <a:close/>
                </a:path>
                <a:path w="151129" h="1199514">
                  <a:moveTo>
                    <a:pt x="101320" y="42519"/>
                  </a:moveTo>
                  <a:lnTo>
                    <a:pt x="93814" y="42519"/>
                  </a:lnTo>
                  <a:lnTo>
                    <a:pt x="93814" y="51054"/>
                  </a:lnTo>
                  <a:lnTo>
                    <a:pt x="101320" y="51054"/>
                  </a:lnTo>
                  <a:lnTo>
                    <a:pt x="101320" y="42519"/>
                  </a:lnTo>
                  <a:close/>
                </a:path>
                <a:path w="151129" h="1199514">
                  <a:moveTo>
                    <a:pt x="150622" y="17589"/>
                  </a:moveTo>
                  <a:lnTo>
                    <a:pt x="149047" y="11150"/>
                  </a:lnTo>
                  <a:lnTo>
                    <a:pt x="144970" y="5372"/>
                  </a:lnTo>
                  <a:lnTo>
                    <a:pt x="143446" y="3225"/>
                  </a:lnTo>
                  <a:lnTo>
                    <a:pt x="143446" y="19138"/>
                  </a:lnTo>
                  <a:lnTo>
                    <a:pt x="143446" y="32931"/>
                  </a:lnTo>
                  <a:lnTo>
                    <a:pt x="142506" y="38087"/>
                  </a:lnTo>
                  <a:lnTo>
                    <a:pt x="138798" y="44958"/>
                  </a:lnTo>
                  <a:lnTo>
                    <a:pt x="136004" y="46685"/>
                  </a:lnTo>
                  <a:lnTo>
                    <a:pt x="128600" y="46685"/>
                  </a:lnTo>
                  <a:lnTo>
                    <a:pt x="125818" y="44958"/>
                  </a:lnTo>
                  <a:lnTo>
                    <a:pt x="122097" y="38087"/>
                  </a:lnTo>
                  <a:lnTo>
                    <a:pt x="121170" y="32931"/>
                  </a:lnTo>
                  <a:lnTo>
                    <a:pt x="121170" y="19138"/>
                  </a:lnTo>
                  <a:lnTo>
                    <a:pt x="122097" y="13970"/>
                  </a:lnTo>
                  <a:lnTo>
                    <a:pt x="125818" y="7099"/>
                  </a:lnTo>
                  <a:lnTo>
                    <a:pt x="128600" y="5372"/>
                  </a:lnTo>
                  <a:lnTo>
                    <a:pt x="136004" y="5372"/>
                  </a:lnTo>
                  <a:lnTo>
                    <a:pt x="138798" y="7099"/>
                  </a:lnTo>
                  <a:lnTo>
                    <a:pt x="142506" y="13970"/>
                  </a:lnTo>
                  <a:lnTo>
                    <a:pt x="143446" y="19138"/>
                  </a:lnTo>
                  <a:lnTo>
                    <a:pt x="143446" y="3225"/>
                  </a:lnTo>
                  <a:lnTo>
                    <a:pt x="142773" y="2260"/>
                  </a:lnTo>
                  <a:lnTo>
                    <a:pt x="138226" y="0"/>
                  </a:lnTo>
                  <a:lnTo>
                    <a:pt x="126339" y="0"/>
                  </a:lnTo>
                  <a:lnTo>
                    <a:pt x="121805" y="2260"/>
                  </a:lnTo>
                  <a:lnTo>
                    <a:pt x="115531" y="11150"/>
                  </a:lnTo>
                  <a:lnTo>
                    <a:pt x="113969" y="17589"/>
                  </a:lnTo>
                  <a:lnTo>
                    <a:pt x="113969" y="34505"/>
                  </a:lnTo>
                  <a:lnTo>
                    <a:pt x="115531" y="40957"/>
                  </a:lnTo>
                  <a:lnTo>
                    <a:pt x="121805" y="49834"/>
                  </a:lnTo>
                  <a:lnTo>
                    <a:pt x="126339" y="52057"/>
                  </a:lnTo>
                  <a:lnTo>
                    <a:pt x="138226" y="52057"/>
                  </a:lnTo>
                  <a:lnTo>
                    <a:pt x="142773" y="49834"/>
                  </a:lnTo>
                  <a:lnTo>
                    <a:pt x="144995" y="46685"/>
                  </a:lnTo>
                  <a:lnTo>
                    <a:pt x="149047" y="40957"/>
                  </a:lnTo>
                  <a:lnTo>
                    <a:pt x="150622" y="34505"/>
                  </a:lnTo>
                  <a:lnTo>
                    <a:pt x="150622" y="1758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698532" y="646862"/>
              <a:ext cx="0" cy="2176780"/>
            </a:xfrm>
            <a:custGeom>
              <a:avLst/>
              <a:gdLst/>
              <a:ahLst/>
              <a:cxnLst/>
              <a:rect l="l" t="t" r="r" b="b"/>
              <a:pathLst>
                <a:path w="0" h="2176780">
                  <a:moveTo>
                    <a:pt x="0" y="2176224"/>
                  </a:moveTo>
                  <a:lnTo>
                    <a:pt x="0" y="0"/>
                  </a:lnTo>
                </a:path>
              </a:pathLst>
            </a:custGeom>
            <a:ln w="606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879207" y="646862"/>
              <a:ext cx="3468370" cy="2176780"/>
            </a:xfrm>
            <a:custGeom>
              <a:avLst/>
              <a:gdLst/>
              <a:ahLst/>
              <a:cxnLst/>
              <a:rect l="l" t="t" r="r" b="b"/>
              <a:pathLst>
                <a:path w="3468370" h="2176780">
                  <a:moveTo>
                    <a:pt x="0" y="2176224"/>
                  </a:moveTo>
                  <a:lnTo>
                    <a:pt x="0" y="0"/>
                  </a:lnTo>
                </a:path>
                <a:path w="3468370" h="2176780">
                  <a:moveTo>
                    <a:pt x="0" y="2176224"/>
                  </a:moveTo>
                  <a:lnTo>
                    <a:pt x="3468250" y="2176224"/>
                  </a:lnTo>
                </a:path>
              </a:pathLst>
            </a:custGeom>
            <a:ln w="5896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232311" y="768959"/>
              <a:ext cx="2932430" cy="833119"/>
            </a:xfrm>
            <a:custGeom>
              <a:avLst/>
              <a:gdLst/>
              <a:ahLst/>
              <a:cxnLst/>
              <a:rect l="l" t="t" r="r" b="b"/>
              <a:pathLst>
                <a:path w="2932429" h="833119">
                  <a:moveTo>
                    <a:pt x="35115" y="56819"/>
                  </a:moveTo>
                  <a:lnTo>
                    <a:pt x="32435" y="52095"/>
                  </a:lnTo>
                  <a:lnTo>
                    <a:pt x="20612" y="58216"/>
                  </a:lnTo>
                  <a:lnTo>
                    <a:pt x="20612" y="46647"/>
                  </a:lnTo>
                  <a:lnTo>
                    <a:pt x="14554" y="46647"/>
                  </a:lnTo>
                  <a:lnTo>
                    <a:pt x="14554" y="58216"/>
                  </a:lnTo>
                  <a:lnTo>
                    <a:pt x="2730" y="52095"/>
                  </a:lnTo>
                  <a:lnTo>
                    <a:pt x="0" y="56819"/>
                  </a:lnTo>
                  <a:lnTo>
                    <a:pt x="11861" y="62623"/>
                  </a:lnTo>
                  <a:lnTo>
                    <a:pt x="0" y="68465"/>
                  </a:lnTo>
                  <a:lnTo>
                    <a:pt x="2730" y="73228"/>
                  </a:lnTo>
                  <a:lnTo>
                    <a:pt x="14554" y="67030"/>
                  </a:lnTo>
                  <a:lnTo>
                    <a:pt x="14554" y="78600"/>
                  </a:lnTo>
                  <a:lnTo>
                    <a:pt x="20612" y="78600"/>
                  </a:lnTo>
                  <a:lnTo>
                    <a:pt x="20612" y="67030"/>
                  </a:lnTo>
                  <a:lnTo>
                    <a:pt x="32435" y="73228"/>
                  </a:lnTo>
                  <a:lnTo>
                    <a:pt x="35115" y="68465"/>
                  </a:lnTo>
                  <a:lnTo>
                    <a:pt x="23418" y="62623"/>
                  </a:lnTo>
                  <a:lnTo>
                    <a:pt x="35115" y="56819"/>
                  </a:lnTo>
                  <a:close/>
                </a:path>
                <a:path w="2932429" h="833119">
                  <a:moveTo>
                    <a:pt x="716838" y="86982"/>
                  </a:moveTo>
                  <a:lnTo>
                    <a:pt x="714146" y="82257"/>
                  </a:lnTo>
                  <a:lnTo>
                    <a:pt x="702322" y="88341"/>
                  </a:lnTo>
                  <a:lnTo>
                    <a:pt x="702322" y="76809"/>
                  </a:lnTo>
                  <a:lnTo>
                    <a:pt x="696264" y="76809"/>
                  </a:lnTo>
                  <a:lnTo>
                    <a:pt x="696264" y="88341"/>
                  </a:lnTo>
                  <a:lnTo>
                    <a:pt x="684453" y="82257"/>
                  </a:lnTo>
                  <a:lnTo>
                    <a:pt x="681723" y="86982"/>
                  </a:lnTo>
                  <a:lnTo>
                    <a:pt x="693572" y="92786"/>
                  </a:lnTo>
                  <a:lnTo>
                    <a:pt x="681723" y="98628"/>
                  </a:lnTo>
                  <a:lnTo>
                    <a:pt x="684453" y="103390"/>
                  </a:lnTo>
                  <a:lnTo>
                    <a:pt x="696264" y="97193"/>
                  </a:lnTo>
                  <a:lnTo>
                    <a:pt x="696264" y="108762"/>
                  </a:lnTo>
                  <a:lnTo>
                    <a:pt x="702322" y="108762"/>
                  </a:lnTo>
                  <a:lnTo>
                    <a:pt x="702322" y="97193"/>
                  </a:lnTo>
                  <a:lnTo>
                    <a:pt x="714146" y="103390"/>
                  </a:lnTo>
                  <a:lnTo>
                    <a:pt x="716838" y="98628"/>
                  </a:lnTo>
                  <a:lnTo>
                    <a:pt x="705129" y="92786"/>
                  </a:lnTo>
                  <a:lnTo>
                    <a:pt x="716838" y="86982"/>
                  </a:lnTo>
                  <a:close/>
                </a:path>
                <a:path w="2932429" h="833119">
                  <a:moveTo>
                    <a:pt x="802081" y="453224"/>
                  </a:moveTo>
                  <a:lnTo>
                    <a:pt x="799350" y="448462"/>
                  </a:lnTo>
                  <a:lnTo>
                    <a:pt x="787527" y="454583"/>
                  </a:lnTo>
                  <a:lnTo>
                    <a:pt x="787527" y="443014"/>
                  </a:lnTo>
                  <a:lnTo>
                    <a:pt x="781507" y="443014"/>
                  </a:lnTo>
                  <a:lnTo>
                    <a:pt x="781507" y="454583"/>
                  </a:lnTo>
                  <a:lnTo>
                    <a:pt x="769645" y="448462"/>
                  </a:lnTo>
                  <a:lnTo>
                    <a:pt x="766914" y="453224"/>
                  </a:lnTo>
                  <a:lnTo>
                    <a:pt x="778814" y="459028"/>
                  </a:lnTo>
                  <a:lnTo>
                    <a:pt x="766914" y="464870"/>
                  </a:lnTo>
                  <a:lnTo>
                    <a:pt x="769645" y="469595"/>
                  </a:lnTo>
                  <a:lnTo>
                    <a:pt x="781507" y="463435"/>
                  </a:lnTo>
                  <a:lnTo>
                    <a:pt x="781507" y="474967"/>
                  </a:lnTo>
                  <a:lnTo>
                    <a:pt x="787527" y="474967"/>
                  </a:lnTo>
                  <a:lnTo>
                    <a:pt x="787527" y="463435"/>
                  </a:lnTo>
                  <a:lnTo>
                    <a:pt x="799350" y="469595"/>
                  </a:lnTo>
                  <a:lnTo>
                    <a:pt x="802081" y="464870"/>
                  </a:lnTo>
                  <a:lnTo>
                    <a:pt x="790333" y="459028"/>
                  </a:lnTo>
                  <a:lnTo>
                    <a:pt x="802081" y="453224"/>
                  </a:lnTo>
                  <a:close/>
                </a:path>
                <a:path w="2932429" h="833119">
                  <a:moveTo>
                    <a:pt x="972515" y="404393"/>
                  </a:moveTo>
                  <a:lnTo>
                    <a:pt x="969784" y="399669"/>
                  </a:lnTo>
                  <a:lnTo>
                    <a:pt x="957973" y="405790"/>
                  </a:lnTo>
                  <a:lnTo>
                    <a:pt x="957973" y="394220"/>
                  </a:lnTo>
                  <a:lnTo>
                    <a:pt x="951941" y="394220"/>
                  </a:lnTo>
                  <a:lnTo>
                    <a:pt x="951941" y="405790"/>
                  </a:lnTo>
                  <a:lnTo>
                    <a:pt x="940092" y="399669"/>
                  </a:lnTo>
                  <a:lnTo>
                    <a:pt x="937361" y="404393"/>
                  </a:lnTo>
                  <a:lnTo>
                    <a:pt x="949248" y="410197"/>
                  </a:lnTo>
                  <a:lnTo>
                    <a:pt x="937361" y="416039"/>
                  </a:lnTo>
                  <a:lnTo>
                    <a:pt x="940092" y="420801"/>
                  </a:lnTo>
                  <a:lnTo>
                    <a:pt x="951941" y="414604"/>
                  </a:lnTo>
                  <a:lnTo>
                    <a:pt x="951941" y="426173"/>
                  </a:lnTo>
                  <a:lnTo>
                    <a:pt x="957973" y="426173"/>
                  </a:lnTo>
                  <a:lnTo>
                    <a:pt x="957973" y="414604"/>
                  </a:lnTo>
                  <a:lnTo>
                    <a:pt x="969784" y="420801"/>
                  </a:lnTo>
                  <a:lnTo>
                    <a:pt x="972515" y="416039"/>
                  </a:lnTo>
                  <a:lnTo>
                    <a:pt x="960767" y="410197"/>
                  </a:lnTo>
                  <a:lnTo>
                    <a:pt x="972515" y="404393"/>
                  </a:lnTo>
                  <a:close/>
                </a:path>
                <a:path w="2932429" h="833119">
                  <a:moveTo>
                    <a:pt x="1057719" y="246799"/>
                  </a:moveTo>
                  <a:lnTo>
                    <a:pt x="1055027" y="242036"/>
                  </a:lnTo>
                  <a:lnTo>
                    <a:pt x="1043203" y="248158"/>
                  </a:lnTo>
                  <a:lnTo>
                    <a:pt x="1043203" y="236588"/>
                  </a:lnTo>
                  <a:lnTo>
                    <a:pt x="1037145" y="236588"/>
                  </a:lnTo>
                  <a:lnTo>
                    <a:pt x="1037145" y="248158"/>
                  </a:lnTo>
                  <a:lnTo>
                    <a:pt x="1025283" y="242036"/>
                  </a:lnTo>
                  <a:lnTo>
                    <a:pt x="1022591" y="246799"/>
                  </a:lnTo>
                  <a:lnTo>
                    <a:pt x="1034453" y="252603"/>
                  </a:lnTo>
                  <a:lnTo>
                    <a:pt x="1022591" y="258445"/>
                  </a:lnTo>
                  <a:lnTo>
                    <a:pt x="1025283" y="263169"/>
                  </a:lnTo>
                  <a:lnTo>
                    <a:pt x="1037145" y="257009"/>
                  </a:lnTo>
                  <a:lnTo>
                    <a:pt x="1037145" y="268554"/>
                  </a:lnTo>
                  <a:lnTo>
                    <a:pt x="1043203" y="268554"/>
                  </a:lnTo>
                  <a:lnTo>
                    <a:pt x="1043203" y="257009"/>
                  </a:lnTo>
                  <a:lnTo>
                    <a:pt x="1055027" y="263169"/>
                  </a:lnTo>
                  <a:lnTo>
                    <a:pt x="1057719" y="258445"/>
                  </a:lnTo>
                  <a:lnTo>
                    <a:pt x="1046010" y="252603"/>
                  </a:lnTo>
                  <a:lnTo>
                    <a:pt x="1057719" y="246799"/>
                  </a:lnTo>
                  <a:close/>
                </a:path>
                <a:path w="2932429" h="833119">
                  <a:moveTo>
                    <a:pt x="1142911" y="10210"/>
                  </a:moveTo>
                  <a:lnTo>
                    <a:pt x="1140231" y="5448"/>
                  </a:lnTo>
                  <a:lnTo>
                    <a:pt x="1128407" y="11569"/>
                  </a:lnTo>
                  <a:lnTo>
                    <a:pt x="1128407" y="0"/>
                  </a:lnTo>
                  <a:lnTo>
                    <a:pt x="1122349" y="0"/>
                  </a:lnTo>
                  <a:lnTo>
                    <a:pt x="1122349" y="11569"/>
                  </a:lnTo>
                  <a:lnTo>
                    <a:pt x="1110488" y="5448"/>
                  </a:lnTo>
                  <a:lnTo>
                    <a:pt x="1107795" y="10210"/>
                  </a:lnTo>
                  <a:lnTo>
                    <a:pt x="1119657" y="16014"/>
                  </a:lnTo>
                  <a:lnTo>
                    <a:pt x="1107795" y="21856"/>
                  </a:lnTo>
                  <a:lnTo>
                    <a:pt x="1110488" y="26581"/>
                  </a:lnTo>
                  <a:lnTo>
                    <a:pt x="1122349" y="20421"/>
                  </a:lnTo>
                  <a:lnTo>
                    <a:pt x="1122349" y="31953"/>
                  </a:lnTo>
                  <a:lnTo>
                    <a:pt x="1128407" y="31953"/>
                  </a:lnTo>
                  <a:lnTo>
                    <a:pt x="1128407" y="20421"/>
                  </a:lnTo>
                  <a:lnTo>
                    <a:pt x="1140231" y="26581"/>
                  </a:lnTo>
                  <a:lnTo>
                    <a:pt x="1142911" y="21856"/>
                  </a:lnTo>
                  <a:lnTo>
                    <a:pt x="1131214" y="16014"/>
                  </a:lnTo>
                  <a:lnTo>
                    <a:pt x="1142911" y="10210"/>
                  </a:lnTo>
                  <a:close/>
                </a:path>
                <a:path w="2932429" h="833119">
                  <a:moveTo>
                    <a:pt x="1228153" y="128333"/>
                  </a:moveTo>
                  <a:lnTo>
                    <a:pt x="1225423" y="123596"/>
                  </a:lnTo>
                  <a:lnTo>
                    <a:pt x="1213612" y="129730"/>
                  </a:lnTo>
                  <a:lnTo>
                    <a:pt x="1213612" y="118148"/>
                  </a:lnTo>
                  <a:lnTo>
                    <a:pt x="1207579" y="118148"/>
                  </a:lnTo>
                  <a:lnTo>
                    <a:pt x="1207579" y="129730"/>
                  </a:lnTo>
                  <a:lnTo>
                    <a:pt x="1195730" y="123596"/>
                  </a:lnTo>
                  <a:lnTo>
                    <a:pt x="1192999" y="128333"/>
                  </a:lnTo>
                  <a:lnTo>
                    <a:pt x="1204899" y="134137"/>
                  </a:lnTo>
                  <a:lnTo>
                    <a:pt x="1192999" y="139966"/>
                  </a:lnTo>
                  <a:lnTo>
                    <a:pt x="1195730" y="144741"/>
                  </a:lnTo>
                  <a:lnTo>
                    <a:pt x="1207579" y="138544"/>
                  </a:lnTo>
                  <a:lnTo>
                    <a:pt x="1207579" y="150114"/>
                  </a:lnTo>
                  <a:lnTo>
                    <a:pt x="1213612" y="150114"/>
                  </a:lnTo>
                  <a:lnTo>
                    <a:pt x="1213612" y="138544"/>
                  </a:lnTo>
                  <a:lnTo>
                    <a:pt x="1225423" y="144741"/>
                  </a:lnTo>
                  <a:lnTo>
                    <a:pt x="1228153" y="139966"/>
                  </a:lnTo>
                  <a:lnTo>
                    <a:pt x="1216406" y="134137"/>
                  </a:lnTo>
                  <a:lnTo>
                    <a:pt x="1228153" y="128333"/>
                  </a:lnTo>
                  <a:close/>
                </a:path>
                <a:path w="2932429" h="833119">
                  <a:moveTo>
                    <a:pt x="2421153" y="257975"/>
                  </a:moveTo>
                  <a:lnTo>
                    <a:pt x="2418461" y="253250"/>
                  </a:lnTo>
                  <a:lnTo>
                    <a:pt x="2406637" y="259346"/>
                  </a:lnTo>
                  <a:lnTo>
                    <a:pt x="2406637" y="247802"/>
                  </a:lnTo>
                  <a:lnTo>
                    <a:pt x="2400579" y="247802"/>
                  </a:lnTo>
                  <a:lnTo>
                    <a:pt x="2400579" y="259346"/>
                  </a:lnTo>
                  <a:lnTo>
                    <a:pt x="2388717" y="253250"/>
                  </a:lnTo>
                  <a:lnTo>
                    <a:pt x="2386025" y="257975"/>
                  </a:lnTo>
                  <a:lnTo>
                    <a:pt x="2397887" y="263779"/>
                  </a:lnTo>
                  <a:lnTo>
                    <a:pt x="2386025" y="269621"/>
                  </a:lnTo>
                  <a:lnTo>
                    <a:pt x="2388717" y="274345"/>
                  </a:lnTo>
                  <a:lnTo>
                    <a:pt x="2400579" y="268185"/>
                  </a:lnTo>
                  <a:lnTo>
                    <a:pt x="2400579" y="279730"/>
                  </a:lnTo>
                  <a:lnTo>
                    <a:pt x="2406637" y="279730"/>
                  </a:lnTo>
                  <a:lnTo>
                    <a:pt x="2406637" y="268185"/>
                  </a:lnTo>
                  <a:lnTo>
                    <a:pt x="2418461" y="274345"/>
                  </a:lnTo>
                  <a:lnTo>
                    <a:pt x="2421153" y="269621"/>
                  </a:lnTo>
                  <a:lnTo>
                    <a:pt x="2409444" y="263779"/>
                  </a:lnTo>
                  <a:lnTo>
                    <a:pt x="2421153" y="257975"/>
                  </a:lnTo>
                  <a:close/>
                </a:path>
                <a:path w="2932429" h="833119">
                  <a:moveTo>
                    <a:pt x="2506345" y="810729"/>
                  </a:moveTo>
                  <a:lnTo>
                    <a:pt x="2503665" y="805992"/>
                  </a:lnTo>
                  <a:lnTo>
                    <a:pt x="2491841" y="812126"/>
                  </a:lnTo>
                  <a:lnTo>
                    <a:pt x="2491841" y="800557"/>
                  </a:lnTo>
                  <a:lnTo>
                    <a:pt x="2485783" y="800557"/>
                  </a:lnTo>
                  <a:lnTo>
                    <a:pt x="2485783" y="812126"/>
                  </a:lnTo>
                  <a:lnTo>
                    <a:pt x="2473922" y="805992"/>
                  </a:lnTo>
                  <a:lnTo>
                    <a:pt x="2471229" y="810729"/>
                  </a:lnTo>
                  <a:lnTo>
                    <a:pt x="2483091" y="816533"/>
                  </a:lnTo>
                  <a:lnTo>
                    <a:pt x="2471229" y="822375"/>
                  </a:lnTo>
                  <a:lnTo>
                    <a:pt x="2473922" y="827138"/>
                  </a:lnTo>
                  <a:lnTo>
                    <a:pt x="2485783" y="820940"/>
                  </a:lnTo>
                  <a:lnTo>
                    <a:pt x="2485783" y="832510"/>
                  </a:lnTo>
                  <a:lnTo>
                    <a:pt x="2491841" y="832510"/>
                  </a:lnTo>
                  <a:lnTo>
                    <a:pt x="2491841" y="820940"/>
                  </a:lnTo>
                  <a:lnTo>
                    <a:pt x="2503665" y="827138"/>
                  </a:lnTo>
                  <a:lnTo>
                    <a:pt x="2506345" y="822375"/>
                  </a:lnTo>
                  <a:lnTo>
                    <a:pt x="2494648" y="816533"/>
                  </a:lnTo>
                  <a:lnTo>
                    <a:pt x="2506345" y="810729"/>
                  </a:lnTo>
                  <a:close/>
                </a:path>
                <a:path w="2932429" h="833119">
                  <a:moveTo>
                    <a:pt x="2591587" y="172173"/>
                  </a:moveTo>
                  <a:lnTo>
                    <a:pt x="2588857" y="167411"/>
                  </a:lnTo>
                  <a:lnTo>
                    <a:pt x="2577046" y="173545"/>
                  </a:lnTo>
                  <a:lnTo>
                    <a:pt x="2577046" y="162001"/>
                  </a:lnTo>
                  <a:lnTo>
                    <a:pt x="2571013" y="162001"/>
                  </a:lnTo>
                  <a:lnTo>
                    <a:pt x="2571013" y="173545"/>
                  </a:lnTo>
                  <a:lnTo>
                    <a:pt x="2559164" y="167411"/>
                  </a:lnTo>
                  <a:lnTo>
                    <a:pt x="2556433" y="172173"/>
                  </a:lnTo>
                  <a:lnTo>
                    <a:pt x="2568321" y="177977"/>
                  </a:lnTo>
                  <a:lnTo>
                    <a:pt x="2556433" y="183819"/>
                  </a:lnTo>
                  <a:lnTo>
                    <a:pt x="2559164" y="188544"/>
                  </a:lnTo>
                  <a:lnTo>
                    <a:pt x="2571013" y="182384"/>
                  </a:lnTo>
                  <a:lnTo>
                    <a:pt x="2571013" y="193929"/>
                  </a:lnTo>
                  <a:lnTo>
                    <a:pt x="2577046" y="193929"/>
                  </a:lnTo>
                  <a:lnTo>
                    <a:pt x="2577046" y="182384"/>
                  </a:lnTo>
                  <a:lnTo>
                    <a:pt x="2588857" y="188544"/>
                  </a:lnTo>
                  <a:lnTo>
                    <a:pt x="2591587" y="183819"/>
                  </a:lnTo>
                  <a:lnTo>
                    <a:pt x="2579840" y="177977"/>
                  </a:lnTo>
                  <a:lnTo>
                    <a:pt x="2591587" y="172173"/>
                  </a:lnTo>
                  <a:close/>
                </a:path>
                <a:path w="2932429" h="833119">
                  <a:moveTo>
                    <a:pt x="2676791" y="768451"/>
                  </a:moveTo>
                  <a:lnTo>
                    <a:pt x="2674099" y="763727"/>
                  </a:lnTo>
                  <a:lnTo>
                    <a:pt x="2662275" y="769848"/>
                  </a:lnTo>
                  <a:lnTo>
                    <a:pt x="2662275" y="758278"/>
                  </a:lnTo>
                  <a:lnTo>
                    <a:pt x="2656217" y="758278"/>
                  </a:lnTo>
                  <a:lnTo>
                    <a:pt x="2656217" y="769848"/>
                  </a:lnTo>
                  <a:lnTo>
                    <a:pt x="2644356" y="763727"/>
                  </a:lnTo>
                  <a:lnTo>
                    <a:pt x="2641676" y="768451"/>
                  </a:lnTo>
                  <a:lnTo>
                    <a:pt x="2653525" y="774255"/>
                  </a:lnTo>
                  <a:lnTo>
                    <a:pt x="2641676" y="780097"/>
                  </a:lnTo>
                  <a:lnTo>
                    <a:pt x="2644356" y="784860"/>
                  </a:lnTo>
                  <a:lnTo>
                    <a:pt x="2656217" y="778662"/>
                  </a:lnTo>
                  <a:lnTo>
                    <a:pt x="2656217" y="790232"/>
                  </a:lnTo>
                  <a:lnTo>
                    <a:pt x="2662275" y="790232"/>
                  </a:lnTo>
                  <a:lnTo>
                    <a:pt x="2662275" y="778662"/>
                  </a:lnTo>
                  <a:lnTo>
                    <a:pt x="2674099" y="784860"/>
                  </a:lnTo>
                  <a:lnTo>
                    <a:pt x="2676791" y="780097"/>
                  </a:lnTo>
                  <a:lnTo>
                    <a:pt x="2665082" y="774255"/>
                  </a:lnTo>
                  <a:lnTo>
                    <a:pt x="2676791" y="768451"/>
                  </a:lnTo>
                  <a:close/>
                </a:path>
                <a:path w="2932429" h="833119">
                  <a:moveTo>
                    <a:pt x="2761983" y="506996"/>
                  </a:moveTo>
                  <a:lnTo>
                    <a:pt x="2759303" y="502272"/>
                  </a:lnTo>
                  <a:lnTo>
                    <a:pt x="2747480" y="508368"/>
                  </a:lnTo>
                  <a:lnTo>
                    <a:pt x="2747480" y="496824"/>
                  </a:lnTo>
                  <a:lnTo>
                    <a:pt x="2741422" y="496824"/>
                  </a:lnTo>
                  <a:lnTo>
                    <a:pt x="2741422" y="508368"/>
                  </a:lnTo>
                  <a:lnTo>
                    <a:pt x="2729598" y="502272"/>
                  </a:lnTo>
                  <a:lnTo>
                    <a:pt x="2726867" y="506996"/>
                  </a:lnTo>
                  <a:lnTo>
                    <a:pt x="2738729" y="512800"/>
                  </a:lnTo>
                  <a:lnTo>
                    <a:pt x="2726867" y="518642"/>
                  </a:lnTo>
                  <a:lnTo>
                    <a:pt x="2729598" y="523367"/>
                  </a:lnTo>
                  <a:lnTo>
                    <a:pt x="2741422" y="517207"/>
                  </a:lnTo>
                  <a:lnTo>
                    <a:pt x="2741422" y="528751"/>
                  </a:lnTo>
                  <a:lnTo>
                    <a:pt x="2747480" y="528751"/>
                  </a:lnTo>
                  <a:lnTo>
                    <a:pt x="2747480" y="517207"/>
                  </a:lnTo>
                  <a:lnTo>
                    <a:pt x="2759303" y="523367"/>
                  </a:lnTo>
                  <a:lnTo>
                    <a:pt x="2761983" y="518642"/>
                  </a:lnTo>
                  <a:lnTo>
                    <a:pt x="2750286" y="512800"/>
                  </a:lnTo>
                  <a:lnTo>
                    <a:pt x="2761983" y="506996"/>
                  </a:lnTo>
                  <a:close/>
                </a:path>
                <a:path w="2932429" h="833119">
                  <a:moveTo>
                    <a:pt x="2847225" y="137680"/>
                  </a:moveTo>
                  <a:lnTo>
                    <a:pt x="2844495" y="132918"/>
                  </a:lnTo>
                  <a:lnTo>
                    <a:pt x="2832684" y="139039"/>
                  </a:lnTo>
                  <a:lnTo>
                    <a:pt x="2832684" y="127469"/>
                  </a:lnTo>
                  <a:lnTo>
                    <a:pt x="2826651" y="127469"/>
                  </a:lnTo>
                  <a:lnTo>
                    <a:pt x="2826651" y="139039"/>
                  </a:lnTo>
                  <a:lnTo>
                    <a:pt x="2814802" y="132918"/>
                  </a:lnTo>
                  <a:lnTo>
                    <a:pt x="2812110" y="137680"/>
                  </a:lnTo>
                  <a:lnTo>
                    <a:pt x="2823972" y="143484"/>
                  </a:lnTo>
                  <a:lnTo>
                    <a:pt x="2812110" y="149326"/>
                  </a:lnTo>
                  <a:lnTo>
                    <a:pt x="2814802" y="154051"/>
                  </a:lnTo>
                  <a:lnTo>
                    <a:pt x="2826651" y="147891"/>
                  </a:lnTo>
                  <a:lnTo>
                    <a:pt x="2826651" y="159423"/>
                  </a:lnTo>
                  <a:lnTo>
                    <a:pt x="2832684" y="159423"/>
                  </a:lnTo>
                  <a:lnTo>
                    <a:pt x="2832684" y="147891"/>
                  </a:lnTo>
                  <a:lnTo>
                    <a:pt x="2844495" y="154051"/>
                  </a:lnTo>
                  <a:lnTo>
                    <a:pt x="2847225" y="149326"/>
                  </a:lnTo>
                  <a:lnTo>
                    <a:pt x="2835516" y="143484"/>
                  </a:lnTo>
                  <a:lnTo>
                    <a:pt x="2847225" y="137680"/>
                  </a:lnTo>
                  <a:close/>
                </a:path>
                <a:path w="2932429" h="833119">
                  <a:moveTo>
                    <a:pt x="2932430" y="322326"/>
                  </a:moveTo>
                  <a:lnTo>
                    <a:pt x="2929737" y="317588"/>
                  </a:lnTo>
                  <a:lnTo>
                    <a:pt x="2917914" y="323723"/>
                  </a:lnTo>
                  <a:lnTo>
                    <a:pt x="2917914" y="312153"/>
                  </a:lnTo>
                  <a:lnTo>
                    <a:pt x="2911856" y="312153"/>
                  </a:lnTo>
                  <a:lnTo>
                    <a:pt x="2911856" y="323723"/>
                  </a:lnTo>
                  <a:lnTo>
                    <a:pt x="2899994" y="317588"/>
                  </a:lnTo>
                  <a:lnTo>
                    <a:pt x="2897314" y="322326"/>
                  </a:lnTo>
                  <a:lnTo>
                    <a:pt x="2909163" y="328129"/>
                  </a:lnTo>
                  <a:lnTo>
                    <a:pt x="2897314" y="333959"/>
                  </a:lnTo>
                  <a:lnTo>
                    <a:pt x="2899994" y="338734"/>
                  </a:lnTo>
                  <a:lnTo>
                    <a:pt x="2911856" y="332536"/>
                  </a:lnTo>
                  <a:lnTo>
                    <a:pt x="2911856" y="344106"/>
                  </a:lnTo>
                  <a:lnTo>
                    <a:pt x="2917914" y="344106"/>
                  </a:lnTo>
                  <a:lnTo>
                    <a:pt x="2917914" y="332536"/>
                  </a:lnTo>
                  <a:lnTo>
                    <a:pt x="2929737" y="338734"/>
                  </a:lnTo>
                  <a:lnTo>
                    <a:pt x="2932430" y="333959"/>
                  </a:lnTo>
                  <a:lnTo>
                    <a:pt x="2920720" y="328129"/>
                  </a:lnTo>
                  <a:lnTo>
                    <a:pt x="2932430" y="322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3732" y="681649"/>
              <a:ext cx="286097" cy="6710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8902" y="681649"/>
              <a:ext cx="314434" cy="66563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2715" y="542790"/>
              <a:ext cx="814870" cy="70969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5828716" y="542797"/>
              <a:ext cx="281305" cy="71120"/>
            </a:xfrm>
            <a:custGeom>
              <a:avLst/>
              <a:gdLst/>
              <a:ahLst/>
              <a:cxnLst/>
              <a:rect l="l" t="t" r="r" b="b"/>
              <a:pathLst>
                <a:path w="281304" h="71120">
                  <a:moveTo>
                    <a:pt x="31064" y="27228"/>
                  </a:moveTo>
                  <a:lnTo>
                    <a:pt x="31026" y="18770"/>
                  </a:lnTo>
                  <a:lnTo>
                    <a:pt x="30124" y="18592"/>
                  </a:lnTo>
                  <a:lnTo>
                    <a:pt x="27889" y="18338"/>
                  </a:lnTo>
                  <a:lnTo>
                    <a:pt x="22428" y="18300"/>
                  </a:lnTo>
                  <a:lnTo>
                    <a:pt x="18834" y="19062"/>
                  </a:lnTo>
                  <a:lnTo>
                    <a:pt x="12992" y="21996"/>
                  </a:lnTo>
                  <a:lnTo>
                    <a:pt x="10604" y="24282"/>
                  </a:lnTo>
                  <a:lnTo>
                    <a:pt x="8750" y="27330"/>
                  </a:lnTo>
                  <a:lnTo>
                    <a:pt x="8750" y="19519"/>
                  </a:lnTo>
                  <a:lnTo>
                    <a:pt x="0" y="19519"/>
                  </a:lnTo>
                  <a:lnTo>
                    <a:pt x="0" y="69684"/>
                  </a:lnTo>
                  <a:lnTo>
                    <a:pt x="8750" y="69684"/>
                  </a:lnTo>
                  <a:lnTo>
                    <a:pt x="8750" y="37579"/>
                  </a:lnTo>
                  <a:lnTo>
                    <a:pt x="10083" y="33248"/>
                  </a:lnTo>
                  <a:lnTo>
                    <a:pt x="15341" y="27152"/>
                  </a:lnTo>
                  <a:lnTo>
                    <a:pt x="19138" y="25654"/>
                  </a:lnTo>
                  <a:lnTo>
                    <a:pt x="25463" y="25654"/>
                  </a:lnTo>
                  <a:lnTo>
                    <a:pt x="26708" y="25793"/>
                  </a:lnTo>
                  <a:lnTo>
                    <a:pt x="29019" y="26289"/>
                  </a:lnTo>
                  <a:lnTo>
                    <a:pt x="30086" y="26682"/>
                  </a:lnTo>
                  <a:lnTo>
                    <a:pt x="31064" y="27228"/>
                  </a:lnTo>
                  <a:close/>
                </a:path>
                <a:path w="281304" h="71120">
                  <a:moveTo>
                    <a:pt x="48907" y="19519"/>
                  </a:moveTo>
                  <a:lnTo>
                    <a:pt x="40195" y="19519"/>
                  </a:lnTo>
                  <a:lnTo>
                    <a:pt x="40195" y="69684"/>
                  </a:lnTo>
                  <a:lnTo>
                    <a:pt x="48907" y="69684"/>
                  </a:lnTo>
                  <a:lnTo>
                    <a:pt x="48907" y="19519"/>
                  </a:lnTo>
                  <a:close/>
                </a:path>
                <a:path w="281304" h="71120">
                  <a:moveTo>
                    <a:pt x="48907" y="0"/>
                  </a:moveTo>
                  <a:lnTo>
                    <a:pt x="40195" y="0"/>
                  </a:lnTo>
                  <a:lnTo>
                    <a:pt x="40195" y="10426"/>
                  </a:lnTo>
                  <a:lnTo>
                    <a:pt x="48907" y="10426"/>
                  </a:lnTo>
                  <a:lnTo>
                    <a:pt x="48907" y="0"/>
                  </a:lnTo>
                  <a:close/>
                </a:path>
                <a:path w="281304" h="71120">
                  <a:moveTo>
                    <a:pt x="105321" y="21463"/>
                  </a:moveTo>
                  <a:lnTo>
                    <a:pt x="102933" y="20421"/>
                  </a:lnTo>
                  <a:lnTo>
                    <a:pt x="100431" y="19634"/>
                  </a:lnTo>
                  <a:lnTo>
                    <a:pt x="95313" y="18592"/>
                  </a:lnTo>
                  <a:lnTo>
                    <a:pt x="92697" y="18300"/>
                  </a:lnTo>
                  <a:lnTo>
                    <a:pt x="81749" y="18300"/>
                  </a:lnTo>
                  <a:lnTo>
                    <a:pt x="75234" y="20675"/>
                  </a:lnTo>
                  <a:lnTo>
                    <a:pt x="65735" y="30022"/>
                  </a:lnTo>
                  <a:lnTo>
                    <a:pt x="63347" y="36474"/>
                  </a:lnTo>
                  <a:lnTo>
                    <a:pt x="63347" y="52692"/>
                  </a:lnTo>
                  <a:lnTo>
                    <a:pt x="65697" y="59105"/>
                  </a:lnTo>
                  <a:lnTo>
                    <a:pt x="75120" y="68605"/>
                  </a:lnTo>
                  <a:lnTo>
                    <a:pt x="81445" y="70967"/>
                  </a:lnTo>
                  <a:lnTo>
                    <a:pt x="92405" y="70967"/>
                  </a:lnTo>
                  <a:lnTo>
                    <a:pt x="95161" y="70713"/>
                  </a:lnTo>
                  <a:lnTo>
                    <a:pt x="100355" y="69646"/>
                  </a:lnTo>
                  <a:lnTo>
                    <a:pt x="102895" y="68821"/>
                  </a:lnTo>
                  <a:lnTo>
                    <a:pt x="105321" y="67741"/>
                  </a:lnTo>
                  <a:lnTo>
                    <a:pt x="105321" y="60147"/>
                  </a:lnTo>
                  <a:lnTo>
                    <a:pt x="102857" y="61442"/>
                  </a:lnTo>
                  <a:lnTo>
                    <a:pt x="100393" y="62407"/>
                  </a:lnTo>
                  <a:lnTo>
                    <a:pt x="95427" y="63665"/>
                  </a:lnTo>
                  <a:lnTo>
                    <a:pt x="92925" y="63982"/>
                  </a:lnTo>
                  <a:lnTo>
                    <a:pt x="84747" y="63982"/>
                  </a:lnTo>
                  <a:lnTo>
                    <a:pt x="80352" y="62293"/>
                  </a:lnTo>
                  <a:lnTo>
                    <a:pt x="74104" y="55524"/>
                  </a:lnTo>
                  <a:lnTo>
                    <a:pt x="72542" y="50761"/>
                  </a:lnTo>
                  <a:lnTo>
                    <a:pt x="72542" y="38506"/>
                  </a:lnTo>
                  <a:lnTo>
                    <a:pt x="74104" y="33782"/>
                  </a:lnTo>
                  <a:lnTo>
                    <a:pt x="80352" y="27012"/>
                  </a:lnTo>
                  <a:lnTo>
                    <a:pt x="84747" y="25285"/>
                  </a:lnTo>
                  <a:lnTo>
                    <a:pt x="92925" y="25285"/>
                  </a:lnTo>
                  <a:lnTo>
                    <a:pt x="95427" y="25615"/>
                  </a:lnTo>
                  <a:lnTo>
                    <a:pt x="100393" y="26898"/>
                  </a:lnTo>
                  <a:lnTo>
                    <a:pt x="102857" y="27876"/>
                  </a:lnTo>
                  <a:lnTo>
                    <a:pt x="105321" y="29159"/>
                  </a:lnTo>
                  <a:lnTo>
                    <a:pt x="105321" y="21463"/>
                  </a:lnTo>
                  <a:close/>
                </a:path>
                <a:path w="281304" h="71120">
                  <a:moveTo>
                    <a:pt x="157099" y="51727"/>
                  </a:moveTo>
                  <a:lnTo>
                    <a:pt x="155816" y="48577"/>
                  </a:lnTo>
                  <a:lnTo>
                    <a:pt x="150583" y="43992"/>
                  </a:lnTo>
                  <a:lnTo>
                    <a:pt x="146189" y="42240"/>
                  </a:lnTo>
                  <a:lnTo>
                    <a:pt x="132372" y="39370"/>
                  </a:lnTo>
                  <a:lnTo>
                    <a:pt x="129260" y="38328"/>
                  </a:lnTo>
                  <a:lnTo>
                    <a:pt x="126149" y="36144"/>
                  </a:lnTo>
                  <a:lnTo>
                    <a:pt x="125399" y="34645"/>
                  </a:lnTo>
                  <a:lnTo>
                    <a:pt x="125399" y="30238"/>
                  </a:lnTo>
                  <a:lnTo>
                    <a:pt x="126453" y="28333"/>
                  </a:lnTo>
                  <a:lnTo>
                    <a:pt x="130810" y="25831"/>
                  </a:lnTo>
                  <a:lnTo>
                    <a:pt x="134035" y="25222"/>
                  </a:lnTo>
                  <a:lnTo>
                    <a:pt x="141198" y="25222"/>
                  </a:lnTo>
                  <a:lnTo>
                    <a:pt x="143954" y="25501"/>
                  </a:lnTo>
                  <a:lnTo>
                    <a:pt x="149263" y="26720"/>
                  </a:lnTo>
                  <a:lnTo>
                    <a:pt x="151803" y="27584"/>
                  </a:lnTo>
                  <a:lnTo>
                    <a:pt x="154266" y="28803"/>
                  </a:lnTo>
                  <a:lnTo>
                    <a:pt x="154266" y="20993"/>
                  </a:lnTo>
                  <a:lnTo>
                    <a:pt x="151879" y="20091"/>
                  </a:lnTo>
                  <a:lnTo>
                    <a:pt x="149263" y="19418"/>
                  </a:lnTo>
                  <a:lnTo>
                    <a:pt x="143586" y="18554"/>
                  </a:lnTo>
                  <a:lnTo>
                    <a:pt x="140550" y="18300"/>
                  </a:lnTo>
                  <a:lnTo>
                    <a:pt x="130810" y="18300"/>
                  </a:lnTo>
                  <a:lnTo>
                    <a:pt x="125818" y="19596"/>
                  </a:lnTo>
                  <a:lnTo>
                    <a:pt x="118732" y="24714"/>
                  </a:lnTo>
                  <a:lnTo>
                    <a:pt x="116954" y="28371"/>
                  </a:lnTo>
                  <a:lnTo>
                    <a:pt x="116954" y="36969"/>
                  </a:lnTo>
                  <a:lnTo>
                    <a:pt x="118160" y="40017"/>
                  </a:lnTo>
                  <a:lnTo>
                    <a:pt x="122974" y="44462"/>
                  </a:lnTo>
                  <a:lnTo>
                    <a:pt x="126873" y="46139"/>
                  </a:lnTo>
                  <a:lnTo>
                    <a:pt x="132257" y="47180"/>
                  </a:lnTo>
                  <a:lnTo>
                    <a:pt x="140703" y="48971"/>
                  </a:lnTo>
                  <a:lnTo>
                    <a:pt x="144183" y="50114"/>
                  </a:lnTo>
                  <a:lnTo>
                    <a:pt x="147370" y="52514"/>
                  </a:lnTo>
                  <a:lnTo>
                    <a:pt x="148158" y="54241"/>
                  </a:lnTo>
                  <a:lnTo>
                    <a:pt x="148158" y="58889"/>
                  </a:lnTo>
                  <a:lnTo>
                    <a:pt x="147066" y="60756"/>
                  </a:lnTo>
                  <a:lnTo>
                    <a:pt x="142633" y="63411"/>
                  </a:lnTo>
                  <a:lnTo>
                    <a:pt x="139484" y="64084"/>
                  </a:lnTo>
                  <a:lnTo>
                    <a:pt x="132334" y="64084"/>
                  </a:lnTo>
                  <a:lnTo>
                    <a:pt x="129222" y="63690"/>
                  </a:lnTo>
                  <a:lnTo>
                    <a:pt x="122974" y="62115"/>
                  </a:lnTo>
                  <a:lnTo>
                    <a:pt x="119824" y="60896"/>
                  </a:lnTo>
                  <a:lnTo>
                    <a:pt x="116573" y="59321"/>
                  </a:lnTo>
                  <a:lnTo>
                    <a:pt x="116573" y="67856"/>
                  </a:lnTo>
                  <a:lnTo>
                    <a:pt x="119976" y="68884"/>
                  </a:lnTo>
                  <a:lnTo>
                    <a:pt x="123240" y="69684"/>
                  </a:lnTo>
                  <a:lnTo>
                    <a:pt x="129413" y="70713"/>
                  </a:lnTo>
                  <a:lnTo>
                    <a:pt x="132372" y="70967"/>
                  </a:lnTo>
                  <a:lnTo>
                    <a:pt x="142024" y="70967"/>
                  </a:lnTo>
                  <a:lnTo>
                    <a:pt x="147370" y="69646"/>
                  </a:lnTo>
                  <a:lnTo>
                    <a:pt x="155168" y="64198"/>
                  </a:lnTo>
                  <a:lnTo>
                    <a:pt x="157099" y="60502"/>
                  </a:lnTo>
                  <a:lnTo>
                    <a:pt x="157099" y="51727"/>
                  </a:lnTo>
                  <a:close/>
                </a:path>
                <a:path w="281304" h="71120">
                  <a:moveTo>
                    <a:pt x="228663" y="0"/>
                  </a:moveTo>
                  <a:lnTo>
                    <a:pt x="214464" y="0"/>
                  </a:lnTo>
                  <a:lnTo>
                    <a:pt x="210108" y="1282"/>
                  </a:lnTo>
                  <a:lnTo>
                    <a:pt x="204609" y="6375"/>
                  </a:lnTo>
                  <a:lnTo>
                    <a:pt x="203250" y="10464"/>
                  </a:lnTo>
                  <a:lnTo>
                    <a:pt x="203250" y="19519"/>
                  </a:lnTo>
                  <a:lnTo>
                    <a:pt x="194906" y="19519"/>
                  </a:lnTo>
                  <a:lnTo>
                    <a:pt x="194906" y="25933"/>
                  </a:lnTo>
                  <a:lnTo>
                    <a:pt x="203250" y="25933"/>
                  </a:lnTo>
                  <a:lnTo>
                    <a:pt x="203250" y="69684"/>
                  </a:lnTo>
                  <a:lnTo>
                    <a:pt x="212001" y="69684"/>
                  </a:lnTo>
                  <a:lnTo>
                    <a:pt x="212001" y="25933"/>
                  </a:lnTo>
                  <a:lnTo>
                    <a:pt x="226352" y="25933"/>
                  </a:lnTo>
                  <a:lnTo>
                    <a:pt x="226352" y="19519"/>
                  </a:lnTo>
                  <a:lnTo>
                    <a:pt x="212001" y="19519"/>
                  </a:lnTo>
                  <a:lnTo>
                    <a:pt x="212001" y="12001"/>
                  </a:lnTo>
                  <a:lnTo>
                    <a:pt x="212610" y="9855"/>
                  </a:lnTo>
                  <a:lnTo>
                    <a:pt x="215023" y="7454"/>
                  </a:lnTo>
                  <a:lnTo>
                    <a:pt x="217220" y="6845"/>
                  </a:lnTo>
                  <a:lnTo>
                    <a:pt x="228663" y="6845"/>
                  </a:lnTo>
                  <a:lnTo>
                    <a:pt x="228663" y="0"/>
                  </a:lnTo>
                  <a:close/>
                </a:path>
                <a:path w="281304" h="71120">
                  <a:moveTo>
                    <a:pt x="280873" y="36398"/>
                  </a:moveTo>
                  <a:lnTo>
                    <a:pt x="278714" y="29946"/>
                  </a:lnTo>
                  <a:lnTo>
                    <a:pt x="274358" y="25323"/>
                  </a:lnTo>
                  <a:lnTo>
                    <a:pt x="271627" y="22364"/>
                  </a:lnTo>
                  <a:lnTo>
                    <a:pt x="271627" y="38684"/>
                  </a:lnTo>
                  <a:lnTo>
                    <a:pt x="271614" y="50660"/>
                  </a:lnTo>
                  <a:lnTo>
                    <a:pt x="270230" y="55384"/>
                  </a:lnTo>
                  <a:lnTo>
                    <a:pt x="267538" y="58788"/>
                  </a:lnTo>
                  <a:lnTo>
                    <a:pt x="264845" y="62268"/>
                  </a:lnTo>
                  <a:lnTo>
                    <a:pt x="261175" y="63982"/>
                  </a:lnTo>
                  <a:lnTo>
                    <a:pt x="251815" y="63982"/>
                  </a:lnTo>
                  <a:lnTo>
                    <a:pt x="248107" y="62268"/>
                  </a:lnTo>
                  <a:lnTo>
                    <a:pt x="242722" y="55384"/>
                  </a:lnTo>
                  <a:lnTo>
                    <a:pt x="241363" y="50660"/>
                  </a:lnTo>
                  <a:lnTo>
                    <a:pt x="241363" y="38684"/>
                  </a:lnTo>
                  <a:lnTo>
                    <a:pt x="242697" y="33997"/>
                  </a:lnTo>
                  <a:lnTo>
                    <a:pt x="248107" y="27051"/>
                  </a:lnTo>
                  <a:lnTo>
                    <a:pt x="251777" y="25323"/>
                  </a:lnTo>
                  <a:lnTo>
                    <a:pt x="261251" y="25323"/>
                  </a:lnTo>
                  <a:lnTo>
                    <a:pt x="264845" y="27051"/>
                  </a:lnTo>
                  <a:lnTo>
                    <a:pt x="267538" y="30518"/>
                  </a:lnTo>
                  <a:lnTo>
                    <a:pt x="270268" y="33997"/>
                  </a:lnTo>
                  <a:lnTo>
                    <a:pt x="271627" y="38684"/>
                  </a:lnTo>
                  <a:lnTo>
                    <a:pt x="271627" y="22364"/>
                  </a:lnTo>
                  <a:lnTo>
                    <a:pt x="270040" y="20637"/>
                  </a:lnTo>
                  <a:lnTo>
                    <a:pt x="264083" y="18300"/>
                  </a:lnTo>
                  <a:lnTo>
                    <a:pt x="248894" y="18300"/>
                  </a:lnTo>
                  <a:lnTo>
                    <a:pt x="242951" y="20637"/>
                  </a:lnTo>
                  <a:lnTo>
                    <a:pt x="234353" y="29946"/>
                  </a:lnTo>
                  <a:lnTo>
                    <a:pt x="232194" y="36398"/>
                  </a:lnTo>
                  <a:lnTo>
                    <a:pt x="232194" y="52844"/>
                  </a:lnTo>
                  <a:lnTo>
                    <a:pt x="234353" y="59283"/>
                  </a:lnTo>
                  <a:lnTo>
                    <a:pt x="238633" y="63982"/>
                  </a:lnTo>
                  <a:lnTo>
                    <a:pt x="242951" y="68643"/>
                  </a:lnTo>
                  <a:lnTo>
                    <a:pt x="248894" y="70967"/>
                  </a:lnTo>
                  <a:lnTo>
                    <a:pt x="264083" y="70967"/>
                  </a:lnTo>
                  <a:lnTo>
                    <a:pt x="270040" y="68643"/>
                  </a:lnTo>
                  <a:lnTo>
                    <a:pt x="274358" y="63982"/>
                  </a:lnTo>
                  <a:lnTo>
                    <a:pt x="278714" y="59283"/>
                  </a:lnTo>
                  <a:lnTo>
                    <a:pt x="280873" y="52844"/>
                  </a:lnTo>
                  <a:lnTo>
                    <a:pt x="280873" y="3639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3685" y="542783"/>
              <a:ext cx="2105006" cy="8874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6022" y="1430503"/>
              <a:ext cx="509156" cy="61046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2010" y="1456584"/>
              <a:ext cx="449565" cy="547445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4467" y="102234"/>
            <a:ext cx="41960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90"/>
              <a:t>Zero</a:t>
            </a:r>
            <a:r>
              <a:rPr dirty="0" sz="2000" spc="-40"/>
              <a:t> </a:t>
            </a:r>
            <a:r>
              <a:rPr dirty="0" sz="2000"/>
              <a:t>and</a:t>
            </a:r>
            <a:r>
              <a:rPr dirty="0" sz="2000" spc="-10"/>
              <a:t> </a:t>
            </a:r>
            <a:r>
              <a:rPr dirty="0" sz="2000" spc="-100"/>
              <a:t>Few</a:t>
            </a:r>
            <a:r>
              <a:rPr dirty="0" sz="2000" spc="-30"/>
              <a:t> </a:t>
            </a:r>
            <a:r>
              <a:rPr dirty="0" sz="2000" spc="-114"/>
              <a:t>shot</a:t>
            </a:r>
            <a:r>
              <a:rPr dirty="0" sz="2000" spc="-25"/>
              <a:t> </a:t>
            </a:r>
            <a:r>
              <a:rPr dirty="0" sz="2000" spc="-65"/>
              <a:t>Learning</a:t>
            </a:r>
            <a:r>
              <a:rPr dirty="0" sz="2000" spc="-15"/>
              <a:t> </a:t>
            </a:r>
            <a:r>
              <a:rPr dirty="0" sz="2000" spc="-130"/>
              <a:t>Task</a:t>
            </a:r>
            <a:r>
              <a:rPr dirty="0" sz="2000" spc="-10"/>
              <a:t> </a:t>
            </a:r>
            <a:r>
              <a:rPr dirty="0" sz="2000" spc="-50"/>
              <a:t>1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3001772" y="407034"/>
            <a:ext cx="4648200" cy="706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85" b="1">
                <a:solidFill>
                  <a:srgbClr val="718FA4"/>
                </a:solidFill>
                <a:latin typeface="Tahoma"/>
                <a:cs typeface="Tahoma"/>
              </a:rPr>
              <a:t>–</a:t>
            </a:r>
            <a:r>
              <a:rPr dirty="0" sz="2000" spc="-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2000" spc="-285" b="1" i="1">
                <a:solidFill>
                  <a:srgbClr val="718FA4"/>
                </a:solidFill>
                <a:latin typeface="Verdana"/>
                <a:cs typeface="Verdana"/>
              </a:rPr>
              <a:t>Text</a:t>
            </a:r>
            <a:r>
              <a:rPr dirty="0" sz="2000" spc="-10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160" b="1" i="1">
                <a:solidFill>
                  <a:srgbClr val="718FA4"/>
                </a:solidFill>
                <a:latin typeface="Verdana"/>
                <a:cs typeface="Verdana"/>
              </a:rPr>
              <a:t>Generation</a:t>
            </a:r>
            <a:r>
              <a:rPr dirty="0" sz="2000" spc="-14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100" b="1" i="1">
                <a:solidFill>
                  <a:srgbClr val="718FA4"/>
                </a:solidFill>
                <a:latin typeface="Verdana"/>
                <a:cs typeface="Verdana"/>
              </a:rPr>
              <a:t>Mode</a:t>
            </a:r>
            <a:r>
              <a:rPr dirty="0" sz="2000" spc="-10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50" b="1">
                <a:solidFill>
                  <a:srgbClr val="718FA4"/>
                </a:solidFill>
                <a:latin typeface="Tahoma"/>
                <a:cs typeface="Tahoma"/>
              </a:rPr>
              <a:t>-</a:t>
            </a:r>
            <a:endParaRPr sz="2000">
              <a:latin typeface="Tahoma"/>
              <a:cs typeface="Tahoma"/>
            </a:endParaRPr>
          </a:p>
          <a:p>
            <a:pPr marL="3044825">
              <a:lnSpc>
                <a:spcPct val="100000"/>
              </a:lnSpc>
              <a:spcBef>
                <a:spcPts val="1275"/>
              </a:spcBef>
            </a:pPr>
            <a:r>
              <a:rPr dirty="0" sz="1400" spc="-65" b="1">
                <a:solidFill>
                  <a:srgbClr val="718FA4"/>
                </a:solidFill>
                <a:latin typeface="Tahoma"/>
                <a:cs typeface="Tahoma"/>
              </a:rPr>
              <a:t>Zero-</a:t>
            </a:r>
            <a:r>
              <a:rPr dirty="0" sz="1400" spc="-80" b="1">
                <a:solidFill>
                  <a:srgbClr val="718FA4"/>
                </a:solidFill>
                <a:latin typeface="Tahoma"/>
                <a:cs typeface="Tahoma"/>
              </a:rPr>
              <a:t>shot</a:t>
            </a:r>
            <a:r>
              <a:rPr dirty="0" sz="1400" spc="3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400" spc="-40" b="1">
                <a:solidFill>
                  <a:srgbClr val="718FA4"/>
                </a:solidFill>
                <a:latin typeface="Tahoma"/>
                <a:cs typeface="Tahoma"/>
              </a:rPr>
              <a:t>Learning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9515" y="1159891"/>
            <a:ext cx="3454146" cy="158419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02437" y="933958"/>
            <a:ext cx="1444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prompt</a:t>
            </a:r>
            <a:r>
              <a:rPr dirty="0" sz="900" spc="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=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“&lt;s&gt;[INST]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spc="-20" b="1">
                <a:latin typeface="Times New Roman"/>
                <a:cs typeface="Times New Roman"/>
              </a:rPr>
              <a:t>«SYS»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2437" y="1071117"/>
            <a:ext cx="4334510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5590">
              <a:lnSpc>
                <a:spcPct val="1556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You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are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an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expert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critical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thinker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specialized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in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analyzing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public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health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narratives, </a:t>
            </a:r>
            <a:r>
              <a:rPr dirty="0" sz="900" b="1">
                <a:latin typeface="Times New Roman"/>
                <a:cs typeface="Times New Roman"/>
              </a:rPr>
              <a:t>particularly regarding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COVID-</a:t>
            </a:r>
            <a:r>
              <a:rPr dirty="0" sz="900" b="1">
                <a:latin typeface="Times New Roman"/>
                <a:cs typeface="Times New Roman"/>
              </a:rPr>
              <a:t>19</a:t>
            </a:r>
            <a:r>
              <a:rPr dirty="0" sz="900" spc="-10" b="1">
                <a:latin typeface="Times New Roman"/>
                <a:cs typeface="Times New Roman"/>
              </a:rPr>
              <a:t> pandemic.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latin typeface="Times New Roman"/>
                <a:cs typeface="Times New Roman"/>
              </a:rPr>
              <a:t>You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are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tasked</a:t>
            </a:r>
            <a:r>
              <a:rPr dirty="0" sz="900" spc="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with</a:t>
            </a:r>
            <a:r>
              <a:rPr dirty="0" sz="900" spc="-4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classifying a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text</a:t>
            </a:r>
            <a:r>
              <a:rPr dirty="0" sz="900" spc="-3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into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one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of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these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two</a:t>
            </a:r>
            <a:r>
              <a:rPr dirty="0" sz="900" spc="-40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categories:</a:t>
            </a:r>
            <a:endParaRPr sz="900">
              <a:latin typeface="Times New Roman"/>
              <a:cs typeface="Times New Roman"/>
            </a:endParaRPr>
          </a:p>
          <a:p>
            <a:pPr marL="126364" indent="-113664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26364" algn="l"/>
              </a:tabLst>
            </a:pPr>
            <a:r>
              <a:rPr dirty="0" sz="900" b="1">
                <a:latin typeface="Times New Roman"/>
                <a:cs typeface="Times New Roman"/>
              </a:rPr>
              <a:t>CRITICAL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THINKING: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Texts</a:t>
            </a:r>
            <a:r>
              <a:rPr dirty="0" sz="900" spc="-4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that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question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major</a:t>
            </a:r>
            <a:r>
              <a:rPr dirty="0" sz="900" spc="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public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health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decisions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but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do</a:t>
            </a:r>
            <a:r>
              <a:rPr dirty="0" sz="900" spc="-25" b="1">
                <a:latin typeface="Times New Roman"/>
                <a:cs typeface="Times New Roman"/>
              </a:rPr>
              <a:t> not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latin typeface="Times New Roman"/>
                <a:cs typeface="Times New Roman"/>
              </a:rPr>
              <a:t>suggest</a:t>
            </a:r>
            <a:r>
              <a:rPr dirty="0" sz="900" spc="-4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that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secret,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powerful,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or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malevolent</a:t>
            </a:r>
            <a:r>
              <a:rPr dirty="0" sz="900" spc="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groups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are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behind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these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decisions.</a:t>
            </a:r>
            <a:endParaRPr sz="900">
              <a:latin typeface="Times New Roman"/>
              <a:cs typeface="Times New Roman"/>
            </a:endParaRPr>
          </a:p>
          <a:p>
            <a:pPr marL="12700" marR="5080" indent="113664">
              <a:lnSpc>
                <a:spcPct val="155600"/>
              </a:lnSpc>
              <a:buAutoNum type="arabicPeriod" startAt="2"/>
              <a:tabLst>
                <a:tab pos="126364" algn="l"/>
              </a:tabLst>
            </a:pPr>
            <a:r>
              <a:rPr dirty="0" sz="900" b="1">
                <a:latin typeface="Times New Roman"/>
                <a:cs typeface="Times New Roman"/>
              </a:rPr>
              <a:t>CONSPIRACY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THEORIES: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Texts</a:t>
            </a:r>
            <a:r>
              <a:rPr dirty="0" sz="900" spc="-4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that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imply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public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health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decisions,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especially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those </a:t>
            </a:r>
            <a:r>
              <a:rPr dirty="0" sz="900" b="1">
                <a:latin typeface="Times New Roman"/>
                <a:cs typeface="Times New Roman"/>
              </a:rPr>
              <a:t>regarding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COVID-</a:t>
            </a:r>
            <a:r>
              <a:rPr dirty="0" sz="900" b="1">
                <a:latin typeface="Times New Roman"/>
                <a:cs typeface="Times New Roman"/>
              </a:rPr>
              <a:t>19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pandemic,</a:t>
            </a:r>
            <a:r>
              <a:rPr dirty="0" sz="900" spc="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are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part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of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plot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orchestrated</a:t>
            </a:r>
            <a:r>
              <a:rPr dirty="0" sz="900" spc="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by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secret,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powerful, </a:t>
            </a:r>
            <a:r>
              <a:rPr dirty="0" sz="900" b="1">
                <a:latin typeface="Times New Roman"/>
                <a:cs typeface="Times New Roman"/>
              </a:rPr>
              <a:t>and</a:t>
            </a:r>
            <a:r>
              <a:rPr dirty="0" sz="900" spc="-4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malevolent</a:t>
            </a:r>
            <a:r>
              <a:rPr dirty="0" sz="900" spc="-10" b="1">
                <a:latin typeface="Times New Roman"/>
                <a:cs typeface="Times New Roman"/>
              </a:rPr>
              <a:t> groups.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2437" y="2778885"/>
            <a:ext cx="3255645" cy="1732914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00" b="1">
                <a:latin typeface="Times New Roman"/>
                <a:cs typeface="Times New Roman"/>
              </a:rPr>
              <a:t>Here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below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there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are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some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examples: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Start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of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Examples</a:t>
            </a:r>
            <a:r>
              <a:rPr dirty="0" sz="900" spc="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210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–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spc="-10" b="1">
                <a:latin typeface="Times New Roman"/>
                <a:cs typeface="Times New Roman"/>
              </a:rPr>
              <a:t>&lt;EXAMPLES&gt;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End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of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 Examples</a:t>
            </a:r>
            <a:r>
              <a:rPr dirty="0" sz="900" spc="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–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–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latin typeface="Times New Roman"/>
                <a:cs typeface="Times New Roman"/>
              </a:rPr>
              <a:t>Now,</a:t>
            </a:r>
            <a:r>
              <a:rPr dirty="0" sz="900" spc="-3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say if</a:t>
            </a:r>
            <a:r>
              <a:rPr dirty="0" sz="900" spc="-1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the</a:t>
            </a:r>
            <a:r>
              <a:rPr dirty="0" sz="900" spc="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following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text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is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’CRITICAL’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or</a:t>
            </a:r>
            <a:r>
              <a:rPr dirty="0" sz="900" spc="5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’CONSPIRACY’: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spc="-10" b="1">
                <a:latin typeface="Times New Roman"/>
                <a:cs typeface="Times New Roman"/>
              </a:rPr>
              <a:t>«/SYS»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spc="-10" b="1">
                <a:latin typeface="Times New Roman"/>
                <a:cs typeface="Times New Roman"/>
              </a:rPr>
              <a:t>{user_text}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900" spc="-10" b="1">
                <a:latin typeface="Times New Roman"/>
                <a:cs typeface="Times New Roman"/>
              </a:rPr>
              <a:t>[/INST]&lt;/s&gt;”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034278" y="2893517"/>
            <a:ext cx="15843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5" b="1">
                <a:solidFill>
                  <a:srgbClr val="718FA4"/>
                </a:solidFill>
                <a:latin typeface="Tahoma"/>
                <a:cs typeface="Tahoma"/>
              </a:rPr>
              <a:t>Few-</a:t>
            </a:r>
            <a:r>
              <a:rPr dirty="0" sz="1400" spc="-80" b="1">
                <a:solidFill>
                  <a:srgbClr val="718FA4"/>
                </a:solidFill>
                <a:latin typeface="Tahoma"/>
                <a:cs typeface="Tahoma"/>
              </a:rPr>
              <a:t>shot</a:t>
            </a:r>
            <a:r>
              <a:rPr dirty="0" sz="14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400" spc="-45" b="1">
                <a:solidFill>
                  <a:srgbClr val="718FA4"/>
                </a:solidFill>
                <a:latin typeface="Tahoma"/>
                <a:cs typeface="Tahoma"/>
              </a:rPr>
              <a:t>Learning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9515" y="3196075"/>
            <a:ext cx="3454146" cy="1579619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4467" y="110185"/>
            <a:ext cx="419608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95"/>
              <a:t>Zero</a:t>
            </a:r>
            <a:r>
              <a:rPr dirty="0" sz="2000" spc="-30"/>
              <a:t> </a:t>
            </a:r>
            <a:r>
              <a:rPr dirty="0" sz="2000"/>
              <a:t>and</a:t>
            </a:r>
            <a:r>
              <a:rPr dirty="0" sz="2000" spc="5"/>
              <a:t> </a:t>
            </a:r>
            <a:r>
              <a:rPr dirty="0" sz="2000" spc="-100"/>
              <a:t>Few</a:t>
            </a:r>
            <a:r>
              <a:rPr dirty="0" sz="2000" spc="-30"/>
              <a:t> </a:t>
            </a:r>
            <a:r>
              <a:rPr dirty="0" sz="2000" spc="-105"/>
              <a:t>shot</a:t>
            </a:r>
            <a:r>
              <a:rPr dirty="0" sz="2000" spc="-15"/>
              <a:t> </a:t>
            </a:r>
            <a:r>
              <a:rPr dirty="0" sz="2000" spc="-70"/>
              <a:t>Learning</a:t>
            </a:r>
            <a:r>
              <a:rPr dirty="0" sz="2000"/>
              <a:t> </a:t>
            </a:r>
            <a:r>
              <a:rPr dirty="0" sz="2000" spc="-130"/>
              <a:t>Task</a:t>
            </a:r>
            <a:r>
              <a:rPr dirty="0" sz="2000"/>
              <a:t> </a:t>
            </a:r>
            <a:r>
              <a:rPr dirty="0" sz="2000" spc="-50"/>
              <a:t>1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884423" y="415544"/>
            <a:ext cx="33762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85" b="1">
                <a:solidFill>
                  <a:srgbClr val="718FA4"/>
                </a:solidFill>
                <a:latin typeface="Tahoma"/>
                <a:cs typeface="Tahoma"/>
              </a:rPr>
              <a:t>–</a:t>
            </a:r>
            <a:r>
              <a:rPr dirty="0" sz="200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2000" spc="-285" b="1" i="1">
                <a:solidFill>
                  <a:srgbClr val="718FA4"/>
                </a:solidFill>
                <a:latin typeface="Verdana"/>
                <a:cs typeface="Verdana"/>
              </a:rPr>
              <a:t>Text</a:t>
            </a:r>
            <a:r>
              <a:rPr dirty="0" sz="2000" spc="-10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170" b="1" i="1">
                <a:solidFill>
                  <a:srgbClr val="718FA4"/>
                </a:solidFill>
                <a:latin typeface="Verdana"/>
                <a:cs typeface="Verdana"/>
              </a:rPr>
              <a:t>Classification</a:t>
            </a:r>
            <a:r>
              <a:rPr dirty="0" sz="2000" spc="-12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100" b="1" i="1">
                <a:solidFill>
                  <a:srgbClr val="718FA4"/>
                </a:solidFill>
                <a:latin typeface="Verdana"/>
                <a:cs typeface="Verdana"/>
              </a:rPr>
              <a:t>Mode</a:t>
            </a:r>
            <a:r>
              <a:rPr dirty="0" sz="2000" spc="-105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2000" spc="-50" b="1">
                <a:solidFill>
                  <a:srgbClr val="718FA4"/>
                </a:solidFill>
                <a:latin typeface="Tahoma"/>
                <a:cs typeface="Tahoma"/>
              </a:rPr>
              <a:t>-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936" y="1076833"/>
            <a:ext cx="2451730" cy="17212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7936" y="3003842"/>
            <a:ext cx="2476372" cy="17212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7439" y="1090167"/>
            <a:ext cx="2441829" cy="17216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7439" y="3028099"/>
            <a:ext cx="2441829" cy="171526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874" y="1041865"/>
            <a:ext cx="3808211" cy="344965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6006" y="3249942"/>
            <a:ext cx="2747010" cy="1149350"/>
            <a:chOff x="636006" y="3249942"/>
            <a:chExt cx="2747010" cy="1149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06" y="3249942"/>
              <a:ext cx="2746918" cy="10838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7" y="3701795"/>
              <a:ext cx="521970" cy="3329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419" y="4067555"/>
              <a:ext cx="493013" cy="33147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77875">
              <a:lnSpc>
                <a:spcPct val="100000"/>
              </a:lnSpc>
              <a:spcBef>
                <a:spcPts val="105"/>
              </a:spcBef>
            </a:pPr>
            <a:r>
              <a:rPr dirty="0" sz="2000" spc="-85"/>
              <a:t>Fine-</a:t>
            </a:r>
            <a:r>
              <a:rPr dirty="0" sz="2000" spc="-125"/>
              <a:t>Tuning</a:t>
            </a:r>
            <a:r>
              <a:rPr dirty="0" sz="2000" spc="-5"/>
              <a:t> </a:t>
            </a:r>
            <a:r>
              <a:rPr dirty="0" sz="2000" spc="-185"/>
              <a:t>LLMs</a:t>
            </a:r>
            <a:r>
              <a:rPr dirty="0" sz="2000" spc="10"/>
              <a:t> </a:t>
            </a:r>
            <a:r>
              <a:rPr dirty="0" sz="2000" spc="-125"/>
              <a:t>Task</a:t>
            </a:r>
            <a:r>
              <a:rPr dirty="0" sz="2000" spc="25"/>
              <a:t> </a:t>
            </a:r>
            <a:r>
              <a:rPr dirty="0" sz="2000" spc="-50"/>
              <a:t>1</a:t>
            </a:r>
            <a:endParaRPr sz="2000"/>
          </a:p>
        </p:txBody>
      </p:sp>
      <p:grpSp>
        <p:nvGrpSpPr>
          <p:cNvPr id="7" name="object 7" descr=""/>
          <p:cNvGrpSpPr/>
          <p:nvPr/>
        </p:nvGrpSpPr>
        <p:grpSpPr>
          <a:xfrm>
            <a:off x="6555176" y="2970732"/>
            <a:ext cx="1795145" cy="1821180"/>
            <a:chOff x="6555176" y="2970732"/>
            <a:chExt cx="1795145" cy="182118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5519" y="3334625"/>
              <a:ext cx="1358038" cy="129381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342586" y="3943899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200" y="0"/>
                  </a:moveTo>
                  <a:lnTo>
                    <a:pt x="0" y="0"/>
                  </a:lnTo>
                  <a:lnTo>
                    <a:pt x="0" y="8658"/>
                  </a:lnTo>
                  <a:lnTo>
                    <a:pt x="7200" y="8658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5176" y="2970732"/>
              <a:ext cx="1775625" cy="18211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8424143" y="3831964"/>
            <a:ext cx="666115" cy="201930"/>
            <a:chOff x="8424143" y="3831964"/>
            <a:chExt cx="666115" cy="20193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143" y="3831964"/>
              <a:ext cx="665925" cy="2019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1953" y="3860445"/>
              <a:ext cx="606877" cy="134117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3949899" y="2970732"/>
            <a:ext cx="1795145" cy="1821180"/>
            <a:chOff x="3949899" y="2970732"/>
            <a:chExt cx="1795145" cy="182118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1536" y="3263578"/>
              <a:ext cx="1410414" cy="140225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737309" y="3943899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200" y="0"/>
                  </a:moveTo>
                  <a:lnTo>
                    <a:pt x="0" y="0"/>
                  </a:lnTo>
                  <a:lnTo>
                    <a:pt x="0" y="8658"/>
                  </a:lnTo>
                  <a:lnTo>
                    <a:pt x="7200" y="8658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9899" y="2970732"/>
              <a:ext cx="1775625" cy="1821117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5818866" y="3831964"/>
            <a:ext cx="666115" cy="201930"/>
            <a:chOff x="5818866" y="3831964"/>
            <a:chExt cx="666115" cy="20193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8866" y="3831964"/>
              <a:ext cx="665924" cy="2019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6675" y="3860445"/>
              <a:ext cx="606877" cy="13411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304558" y="625579"/>
            <a:ext cx="3592195" cy="2522855"/>
            <a:chOff x="304558" y="625579"/>
            <a:chExt cx="3592195" cy="252285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558" y="625579"/>
              <a:ext cx="3592195" cy="252224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2620" y="1580387"/>
              <a:ext cx="496062" cy="33146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5668" y="2766060"/>
              <a:ext cx="489966" cy="33299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4386749" y="534057"/>
            <a:ext cx="3931920" cy="2265680"/>
            <a:chOff x="4386749" y="534057"/>
            <a:chExt cx="3931920" cy="2265680"/>
          </a:xfrm>
        </p:grpSpPr>
        <p:sp>
          <p:nvSpPr>
            <p:cNvPr id="26" name="object 26" descr=""/>
            <p:cNvSpPr/>
            <p:nvPr/>
          </p:nvSpPr>
          <p:spPr>
            <a:xfrm>
              <a:off x="4845050" y="639038"/>
              <a:ext cx="3155315" cy="1473835"/>
            </a:xfrm>
            <a:custGeom>
              <a:avLst/>
              <a:gdLst/>
              <a:ahLst/>
              <a:cxnLst/>
              <a:rect l="l" t="t" r="r" b="b"/>
              <a:pathLst>
                <a:path w="3155315" h="1473835">
                  <a:moveTo>
                    <a:pt x="253860" y="0"/>
                  </a:moveTo>
                  <a:lnTo>
                    <a:pt x="0" y="0"/>
                  </a:lnTo>
                  <a:lnTo>
                    <a:pt x="0" y="608812"/>
                  </a:lnTo>
                  <a:lnTo>
                    <a:pt x="253860" y="608812"/>
                  </a:lnTo>
                  <a:lnTo>
                    <a:pt x="253860" y="0"/>
                  </a:lnTo>
                  <a:close/>
                </a:path>
                <a:path w="3155315" h="1473835">
                  <a:moveTo>
                    <a:pt x="979182" y="0"/>
                  </a:moveTo>
                  <a:lnTo>
                    <a:pt x="725309" y="0"/>
                  </a:lnTo>
                  <a:lnTo>
                    <a:pt x="725309" y="1473314"/>
                  </a:lnTo>
                  <a:lnTo>
                    <a:pt x="979182" y="1473314"/>
                  </a:lnTo>
                  <a:lnTo>
                    <a:pt x="979182" y="0"/>
                  </a:lnTo>
                  <a:close/>
                </a:path>
                <a:path w="3155315" h="1473835">
                  <a:moveTo>
                    <a:pt x="1704543" y="0"/>
                  </a:moveTo>
                  <a:lnTo>
                    <a:pt x="1450670" y="0"/>
                  </a:lnTo>
                  <a:lnTo>
                    <a:pt x="1450670" y="1156741"/>
                  </a:lnTo>
                  <a:lnTo>
                    <a:pt x="1704543" y="1156741"/>
                  </a:lnTo>
                  <a:lnTo>
                    <a:pt x="1704543" y="0"/>
                  </a:lnTo>
                  <a:close/>
                </a:path>
                <a:path w="3155315" h="1473835">
                  <a:moveTo>
                    <a:pt x="2429865" y="38"/>
                  </a:moveTo>
                  <a:lnTo>
                    <a:pt x="2175992" y="38"/>
                  </a:lnTo>
                  <a:lnTo>
                    <a:pt x="2175992" y="392099"/>
                  </a:lnTo>
                  <a:lnTo>
                    <a:pt x="2429865" y="392099"/>
                  </a:lnTo>
                  <a:lnTo>
                    <a:pt x="2429865" y="38"/>
                  </a:lnTo>
                  <a:close/>
                </a:path>
                <a:path w="3155315" h="1473835">
                  <a:moveTo>
                    <a:pt x="3155213" y="0"/>
                  </a:moveTo>
                  <a:lnTo>
                    <a:pt x="2901340" y="0"/>
                  </a:lnTo>
                  <a:lnTo>
                    <a:pt x="2901340" y="774395"/>
                  </a:lnTo>
                  <a:lnTo>
                    <a:pt x="3155213" y="774395"/>
                  </a:lnTo>
                  <a:lnTo>
                    <a:pt x="3155213" y="0"/>
                  </a:lnTo>
                  <a:close/>
                </a:path>
              </a:pathLst>
            </a:custGeom>
            <a:solidFill>
              <a:srgbClr val="86CEEB">
                <a:alpha val="6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98897" y="639025"/>
              <a:ext cx="3155315" cy="1987550"/>
            </a:xfrm>
            <a:custGeom>
              <a:avLst/>
              <a:gdLst/>
              <a:ahLst/>
              <a:cxnLst/>
              <a:rect l="l" t="t" r="r" b="b"/>
              <a:pathLst>
                <a:path w="3155315" h="1987550">
                  <a:moveTo>
                    <a:pt x="253860" y="12"/>
                  </a:moveTo>
                  <a:lnTo>
                    <a:pt x="0" y="12"/>
                  </a:lnTo>
                  <a:lnTo>
                    <a:pt x="0" y="901052"/>
                  </a:lnTo>
                  <a:lnTo>
                    <a:pt x="253860" y="901052"/>
                  </a:lnTo>
                  <a:lnTo>
                    <a:pt x="253860" y="12"/>
                  </a:lnTo>
                  <a:close/>
                </a:path>
                <a:path w="3155315" h="1987550">
                  <a:moveTo>
                    <a:pt x="979220" y="0"/>
                  </a:moveTo>
                  <a:lnTo>
                    <a:pt x="725347" y="0"/>
                  </a:lnTo>
                  <a:lnTo>
                    <a:pt x="725347" y="1987181"/>
                  </a:lnTo>
                  <a:lnTo>
                    <a:pt x="979220" y="1987181"/>
                  </a:lnTo>
                  <a:lnTo>
                    <a:pt x="979220" y="0"/>
                  </a:lnTo>
                  <a:close/>
                </a:path>
                <a:path w="3155315" h="1987550">
                  <a:moveTo>
                    <a:pt x="1704530" y="12"/>
                  </a:moveTo>
                  <a:lnTo>
                    <a:pt x="1450670" y="12"/>
                  </a:lnTo>
                  <a:lnTo>
                    <a:pt x="1450670" y="1597558"/>
                  </a:lnTo>
                  <a:lnTo>
                    <a:pt x="1704530" y="1597558"/>
                  </a:lnTo>
                  <a:lnTo>
                    <a:pt x="1704530" y="12"/>
                  </a:lnTo>
                  <a:close/>
                </a:path>
                <a:path w="3155315" h="1987550">
                  <a:moveTo>
                    <a:pt x="2429891" y="12"/>
                  </a:moveTo>
                  <a:lnTo>
                    <a:pt x="2176030" y="12"/>
                  </a:lnTo>
                  <a:lnTo>
                    <a:pt x="2176030" y="613702"/>
                  </a:lnTo>
                  <a:lnTo>
                    <a:pt x="2429891" y="613702"/>
                  </a:lnTo>
                  <a:lnTo>
                    <a:pt x="2429891" y="12"/>
                  </a:lnTo>
                  <a:close/>
                </a:path>
                <a:path w="3155315" h="1987550">
                  <a:moveTo>
                    <a:pt x="3155251" y="12"/>
                  </a:moveTo>
                  <a:lnTo>
                    <a:pt x="2901378" y="12"/>
                  </a:lnTo>
                  <a:lnTo>
                    <a:pt x="2901378" y="1105623"/>
                  </a:lnTo>
                  <a:lnTo>
                    <a:pt x="3155251" y="1105623"/>
                  </a:lnTo>
                  <a:lnTo>
                    <a:pt x="3155251" y="12"/>
                  </a:lnTo>
                  <a:close/>
                </a:path>
              </a:pathLst>
            </a:custGeom>
            <a:solidFill>
              <a:srgbClr val="FFA400">
                <a:alpha val="6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98897" y="639032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098898" y="2705318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w="0" h="20319">
                  <a:moveTo>
                    <a:pt x="0" y="20233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027091" y="2747937"/>
              <a:ext cx="137160" cy="52069"/>
            </a:xfrm>
            <a:custGeom>
              <a:avLst/>
              <a:gdLst/>
              <a:ahLst/>
              <a:cxnLst/>
              <a:rect l="l" t="t" r="r" b="b"/>
              <a:pathLst>
                <a:path w="137160" h="52069">
                  <a:moveTo>
                    <a:pt x="46380" y="50584"/>
                  </a:moveTo>
                  <a:lnTo>
                    <a:pt x="41440" y="37604"/>
                  </a:lnTo>
                  <a:lnTo>
                    <a:pt x="39268" y="31915"/>
                  </a:lnTo>
                  <a:lnTo>
                    <a:pt x="32537" y="14300"/>
                  </a:lnTo>
                  <a:lnTo>
                    <a:pt x="32537" y="31915"/>
                  </a:lnTo>
                  <a:lnTo>
                    <a:pt x="13919" y="31915"/>
                  </a:lnTo>
                  <a:lnTo>
                    <a:pt x="23215" y="6743"/>
                  </a:lnTo>
                  <a:lnTo>
                    <a:pt x="32537" y="31915"/>
                  </a:lnTo>
                  <a:lnTo>
                    <a:pt x="32537" y="14300"/>
                  </a:lnTo>
                  <a:lnTo>
                    <a:pt x="29654" y="6743"/>
                  </a:lnTo>
                  <a:lnTo>
                    <a:pt x="27076" y="0"/>
                  </a:lnTo>
                  <a:lnTo>
                    <a:pt x="19342" y="0"/>
                  </a:lnTo>
                  <a:lnTo>
                    <a:pt x="0" y="50584"/>
                  </a:lnTo>
                  <a:lnTo>
                    <a:pt x="7239" y="50584"/>
                  </a:lnTo>
                  <a:lnTo>
                    <a:pt x="11861" y="37604"/>
                  </a:lnTo>
                  <a:lnTo>
                    <a:pt x="34671" y="37604"/>
                  </a:lnTo>
                  <a:lnTo>
                    <a:pt x="39268" y="50584"/>
                  </a:lnTo>
                  <a:lnTo>
                    <a:pt x="46380" y="50584"/>
                  </a:lnTo>
                  <a:close/>
                </a:path>
                <a:path w="137160" h="52069">
                  <a:moveTo>
                    <a:pt x="79603" y="14084"/>
                  </a:moveTo>
                  <a:lnTo>
                    <a:pt x="77876" y="13296"/>
                  </a:lnTo>
                  <a:lnTo>
                    <a:pt x="76098" y="12712"/>
                  </a:lnTo>
                  <a:lnTo>
                    <a:pt x="72453" y="11925"/>
                  </a:lnTo>
                  <a:lnTo>
                    <a:pt x="70573" y="11722"/>
                  </a:lnTo>
                  <a:lnTo>
                    <a:pt x="62725" y="11722"/>
                  </a:lnTo>
                  <a:lnTo>
                    <a:pt x="58064" y="13500"/>
                  </a:lnTo>
                  <a:lnTo>
                    <a:pt x="51269" y="20586"/>
                  </a:lnTo>
                  <a:lnTo>
                    <a:pt x="49568" y="25450"/>
                  </a:lnTo>
                  <a:lnTo>
                    <a:pt x="49568" y="37744"/>
                  </a:lnTo>
                  <a:lnTo>
                    <a:pt x="51269" y="42583"/>
                  </a:lnTo>
                  <a:lnTo>
                    <a:pt x="57988" y="49771"/>
                  </a:lnTo>
                  <a:lnTo>
                    <a:pt x="62547" y="51562"/>
                  </a:lnTo>
                  <a:lnTo>
                    <a:pt x="70358" y="51562"/>
                  </a:lnTo>
                  <a:lnTo>
                    <a:pt x="72339" y="51358"/>
                  </a:lnTo>
                  <a:lnTo>
                    <a:pt x="76060" y="50546"/>
                  </a:lnTo>
                  <a:lnTo>
                    <a:pt x="77876" y="49936"/>
                  </a:lnTo>
                  <a:lnTo>
                    <a:pt x="79603" y="49123"/>
                  </a:lnTo>
                  <a:lnTo>
                    <a:pt x="79603" y="43357"/>
                  </a:lnTo>
                  <a:lnTo>
                    <a:pt x="77838" y="44335"/>
                  </a:lnTo>
                  <a:lnTo>
                    <a:pt x="76060" y="45059"/>
                  </a:lnTo>
                  <a:lnTo>
                    <a:pt x="72517" y="46037"/>
                  </a:lnTo>
                  <a:lnTo>
                    <a:pt x="70751" y="46278"/>
                  </a:lnTo>
                  <a:lnTo>
                    <a:pt x="64897" y="46278"/>
                  </a:lnTo>
                  <a:lnTo>
                    <a:pt x="61747" y="44996"/>
                  </a:lnTo>
                  <a:lnTo>
                    <a:pt x="57264" y="39878"/>
                  </a:lnTo>
                  <a:lnTo>
                    <a:pt x="56146" y="36271"/>
                  </a:lnTo>
                  <a:lnTo>
                    <a:pt x="56146" y="27012"/>
                  </a:lnTo>
                  <a:lnTo>
                    <a:pt x="57264" y="23418"/>
                  </a:lnTo>
                  <a:lnTo>
                    <a:pt x="61747" y="18288"/>
                  </a:lnTo>
                  <a:lnTo>
                    <a:pt x="64897" y="17005"/>
                  </a:lnTo>
                  <a:lnTo>
                    <a:pt x="70751" y="17005"/>
                  </a:lnTo>
                  <a:lnTo>
                    <a:pt x="72517" y="17246"/>
                  </a:lnTo>
                  <a:lnTo>
                    <a:pt x="76060" y="18211"/>
                  </a:lnTo>
                  <a:lnTo>
                    <a:pt x="77838" y="18948"/>
                  </a:lnTo>
                  <a:lnTo>
                    <a:pt x="79603" y="19926"/>
                  </a:lnTo>
                  <a:lnTo>
                    <a:pt x="79603" y="14084"/>
                  </a:lnTo>
                  <a:close/>
                </a:path>
                <a:path w="137160" h="52069">
                  <a:moveTo>
                    <a:pt x="117779" y="14084"/>
                  </a:moveTo>
                  <a:lnTo>
                    <a:pt x="116052" y="13296"/>
                  </a:lnTo>
                  <a:lnTo>
                    <a:pt x="114274" y="12712"/>
                  </a:lnTo>
                  <a:lnTo>
                    <a:pt x="110629" y="11925"/>
                  </a:lnTo>
                  <a:lnTo>
                    <a:pt x="108750" y="11722"/>
                  </a:lnTo>
                  <a:lnTo>
                    <a:pt x="100901" y="11722"/>
                  </a:lnTo>
                  <a:lnTo>
                    <a:pt x="96240" y="13500"/>
                  </a:lnTo>
                  <a:lnTo>
                    <a:pt x="89446" y="20586"/>
                  </a:lnTo>
                  <a:lnTo>
                    <a:pt x="87744" y="25450"/>
                  </a:lnTo>
                  <a:lnTo>
                    <a:pt x="87744" y="37744"/>
                  </a:lnTo>
                  <a:lnTo>
                    <a:pt x="89408" y="42583"/>
                  </a:lnTo>
                  <a:lnTo>
                    <a:pt x="96164" y="49771"/>
                  </a:lnTo>
                  <a:lnTo>
                    <a:pt x="100685" y="51562"/>
                  </a:lnTo>
                  <a:lnTo>
                    <a:pt x="108534" y="51562"/>
                  </a:lnTo>
                  <a:lnTo>
                    <a:pt x="110515" y="51358"/>
                  </a:lnTo>
                  <a:lnTo>
                    <a:pt x="114236" y="50546"/>
                  </a:lnTo>
                  <a:lnTo>
                    <a:pt x="116014" y="49936"/>
                  </a:lnTo>
                  <a:lnTo>
                    <a:pt x="117779" y="49123"/>
                  </a:lnTo>
                  <a:lnTo>
                    <a:pt x="117779" y="43357"/>
                  </a:lnTo>
                  <a:lnTo>
                    <a:pt x="116014" y="44335"/>
                  </a:lnTo>
                  <a:lnTo>
                    <a:pt x="114236" y="45059"/>
                  </a:lnTo>
                  <a:lnTo>
                    <a:pt x="110693" y="46037"/>
                  </a:lnTo>
                  <a:lnTo>
                    <a:pt x="108889" y="46278"/>
                  </a:lnTo>
                  <a:lnTo>
                    <a:pt x="103035" y="46278"/>
                  </a:lnTo>
                  <a:lnTo>
                    <a:pt x="99885" y="44996"/>
                  </a:lnTo>
                  <a:lnTo>
                    <a:pt x="95440" y="39878"/>
                  </a:lnTo>
                  <a:lnTo>
                    <a:pt x="94322" y="36271"/>
                  </a:lnTo>
                  <a:lnTo>
                    <a:pt x="94322" y="27012"/>
                  </a:lnTo>
                  <a:lnTo>
                    <a:pt x="95440" y="23418"/>
                  </a:lnTo>
                  <a:lnTo>
                    <a:pt x="99885" y="18288"/>
                  </a:lnTo>
                  <a:lnTo>
                    <a:pt x="103035" y="17005"/>
                  </a:lnTo>
                  <a:lnTo>
                    <a:pt x="108889" y="17005"/>
                  </a:lnTo>
                  <a:lnTo>
                    <a:pt x="110693" y="17246"/>
                  </a:lnTo>
                  <a:lnTo>
                    <a:pt x="114236" y="18211"/>
                  </a:lnTo>
                  <a:lnTo>
                    <a:pt x="116014" y="18948"/>
                  </a:lnTo>
                  <a:lnTo>
                    <a:pt x="117779" y="19926"/>
                  </a:lnTo>
                  <a:lnTo>
                    <a:pt x="117779" y="14084"/>
                  </a:lnTo>
                  <a:close/>
                </a:path>
                <a:path w="137160" h="52069">
                  <a:moveTo>
                    <a:pt x="136652" y="41973"/>
                  </a:moveTo>
                  <a:lnTo>
                    <a:pt x="129501" y="41973"/>
                  </a:lnTo>
                  <a:lnTo>
                    <a:pt x="129501" y="50584"/>
                  </a:lnTo>
                  <a:lnTo>
                    <a:pt x="136652" y="50584"/>
                  </a:lnTo>
                  <a:lnTo>
                    <a:pt x="136652" y="4197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824253" y="639032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824254" y="2705319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w="0" h="20319">
                  <a:moveTo>
                    <a:pt x="0" y="20233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52630" y="2747022"/>
              <a:ext cx="146685" cy="52705"/>
            </a:xfrm>
            <a:custGeom>
              <a:avLst/>
              <a:gdLst/>
              <a:ahLst/>
              <a:cxnLst/>
              <a:rect l="l" t="t" r="r" b="b"/>
              <a:pathLst>
                <a:path w="146685" h="52705">
                  <a:moveTo>
                    <a:pt x="46316" y="914"/>
                  </a:moveTo>
                  <a:lnTo>
                    <a:pt x="36118" y="914"/>
                  </a:lnTo>
                  <a:lnTo>
                    <a:pt x="23101" y="35331"/>
                  </a:lnTo>
                  <a:lnTo>
                    <a:pt x="10198" y="914"/>
                  </a:lnTo>
                  <a:lnTo>
                    <a:pt x="0" y="914"/>
                  </a:lnTo>
                  <a:lnTo>
                    <a:pt x="0" y="51498"/>
                  </a:lnTo>
                  <a:lnTo>
                    <a:pt x="6654" y="51498"/>
                  </a:lnTo>
                  <a:lnTo>
                    <a:pt x="6654" y="7073"/>
                  </a:lnTo>
                  <a:lnTo>
                    <a:pt x="19710" y="41770"/>
                  </a:lnTo>
                  <a:lnTo>
                    <a:pt x="26568" y="41770"/>
                  </a:lnTo>
                  <a:lnTo>
                    <a:pt x="39624" y="7073"/>
                  </a:lnTo>
                  <a:lnTo>
                    <a:pt x="39624" y="51498"/>
                  </a:lnTo>
                  <a:lnTo>
                    <a:pt x="46316" y="51498"/>
                  </a:lnTo>
                  <a:lnTo>
                    <a:pt x="46316" y="914"/>
                  </a:lnTo>
                  <a:close/>
                </a:path>
                <a:path w="146685" h="52705">
                  <a:moveTo>
                    <a:pt x="97790" y="4813"/>
                  </a:moveTo>
                  <a:lnTo>
                    <a:pt x="95440" y="3213"/>
                  </a:lnTo>
                  <a:lnTo>
                    <a:pt x="92913" y="2006"/>
                  </a:lnTo>
                  <a:lnTo>
                    <a:pt x="87566" y="406"/>
                  </a:lnTo>
                  <a:lnTo>
                    <a:pt x="84709" y="0"/>
                  </a:lnTo>
                  <a:lnTo>
                    <a:pt x="74041" y="0"/>
                  </a:lnTo>
                  <a:lnTo>
                    <a:pt x="68008" y="2349"/>
                  </a:lnTo>
                  <a:lnTo>
                    <a:pt x="59182" y="11722"/>
                  </a:lnTo>
                  <a:lnTo>
                    <a:pt x="56972" y="18122"/>
                  </a:lnTo>
                  <a:lnTo>
                    <a:pt x="56972" y="34366"/>
                  </a:lnTo>
                  <a:lnTo>
                    <a:pt x="59182" y="40767"/>
                  </a:lnTo>
                  <a:lnTo>
                    <a:pt x="68008" y="50139"/>
                  </a:lnTo>
                  <a:lnTo>
                    <a:pt x="74041" y="52476"/>
                  </a:lnTo>
                  <a:lnTo>
                    <a:pt x="84670" y="52476"/>
                  </a:lnTo>
                  <a:lnTo>
                    <a:pt x="87490" y="52070"/>
                  </a:lnTo>
                  <a:lnTo>
                    <a:pt x="92875" y="50444"/>
                  </a:lnTo>
                  <a:lnTo>
                    <a:pt x="95402" y="49225"/>
                  </a:lnTo>
                  <a:lnTo>
                    <a:pt x="97790" y="47599"/>
                  </a:lnTo>
                  <a:lnTo>
                    <a:pt x="97790" y="40449"/>
                  </a:lnTo>
                  <a:lnTo>
                    <a:pt x="95478" y="42595"/>
                  </a:lnTo>
                  <a:lnTo>
                    <a:pt x="93014" y="44196"/>
                  </a:lnTo>
                  <a:lnTo>
                    <a:pt x="87807" y="46316"/>
                  </a:lnTo>
                  <a:lnTo>
                    <a:pt x="85026" y="46850"/>
                  </a:lnTo>
                  <a:lnTo>
                    <a:pt x="76314" y="46850"/>
                  </a:lnTo>
                  <a:lnTo>
                    <a:pt x="71869" y="45085"/>
                  </a:lnTo>
                  <a:lnTo>
                    <a:pt x="65722" y="38023"/>
                  </a:lnTo>
                  <a:lnTo>
                    <a:pt x="64211" y="32918"/>
                  </a:lnTo>
                  <a:lnTo>
                    <a:pt x="64211" y="19570"/>
                  </a:lnTo>
                  <a:lnTo>
                    <a:pt x="65722" y="14465"/>
                  </a:lnTo>
                  <a:lnTo>
                    <a:pt x="71869" y="7391"/>
                  </a:lnTo>
                  <a:lnTo>
                    <a:pt x="76314" y="5626"/>
                  </a:lnTo>
                  <a:lnTo>
                    <a:pt x="85026" y="5626"/>
                  </a:lnTo>
                  <a:lnTo>
                    <a:pt x="87807" y="6159"/>
                  </a:lnTo>
                  <a:lnTo>
                    <a:pt x="93014" y="8280"/>
                  </a:lnTo>
                  <a:lnTo>
                    <a:pt x="95478" y="9880"/>
                  </a:lnTo>
                  <a:lnTo>
                    <a:pt x="97790" y="12026"/>
                  </a:lnTo>
                  <a:lnTo>
                    <a:pt x="97790" y="4813"/>
                  </a:lnTo>
                  <a:close/>
                </a:path>
                <a:path w="146685" h="52705">
                  <a:moveTo>
                    <a:pt x="146265" y="4813"/>
                  </a:moveTo>
                  <a:lnTo>
                    <a:pt x="143916" y="3213"/>
                  </a:lnTo>
                  <a:lnTo>
                    <a:pt x="141389" y="2006"/>
                  </a:lnTo>
                  <a:lnTo>
                    <a:pt x="136042" y="406"/>
                  </a:lnTo>
                  <a:lnTo>
                    <a:pt x="133184" y="0"/>
                  </a:lnTo>
                  <a:lnTo>
                    <a:pt x="122478" y="0"/>
                  </a:lnTo>
                  <a:lnTo>
                    <a:pt x="116446" y="2349"/>
                  </a:lnTo>
                  <a:lnTo>
                    <a:pt x="107657" y="11722"/>
                  </a:lnTo>
                  <a:lnTo>
                    <a:pt x="105460" y="18122"/>
                  </a:lnTo>
                  <a:lnTo>
                    <a:pt x="105460" y="34366"/>
                  </a:lnTo>
                  <a:lnTo>
                    <a:pt x="107657" y="40767"/>
                  </a:lnTo>
                  <a:lnTo>
                    <a:pt x="116446" y="50139"/>
                  </a:lnTo>
                  <a:lnTo>
                    <a:pt x="122478" y="52476"/>
                  </a:lnTo>
                  <a:lnTo>
                    <a:pt x="133146" y="52476"/>
                  </a:lnTo>
                  <a:lnTo>
                    <a:pt x="135966" y="52070"/>
                  </a:lnTo>
                  <a:lnTo>
                    <a:pt x="141312" y="50444"/>
                  </a:lnTo>
                  <a:lnTo>
                    <a:pt x="143878" y="49225"/>
                  </a:lnTo>
                  <a:lnTo>
                    <a:pt x="146265" y="47599"/>
                  </a:lnTo>
                  <a:lnTo>
                    <a:pt x="146265" y="40449"/>
                  </a:lnTo>
                  <a:lnTo>
                    <a:pt x="143954" y="42595"/>
                  </a:lnTo>
                  <a:lnTo>
                    <a:pt x="141490" y="44196"/>
                  </a:lnTo>
                  <a:lnTo>
                    <a:pt x="136296" y="46316"/>
                  </a:lnTo>
                  <a:lnTo>
                    <a:pt x="133502" y="46850"/>
                  </a:lnTo>
                  <a:lnTo>
                    <a:pt x="124790" y="46850"/>
                  </a:lnTo>
                  <a:lnTo>
                    <a:pt x="120345" y="45085"/>
                  </a:lnTo>
                  <a:lnTo>
                    <a:pt x="114198" y="38023"/>
                  </a:lnTo>
                  <a:lnTo>
                    <a:pt x="112687" y="32918"/>
                  </a:lnTo>
                  <a:lnTo>
                    <a:pt x="112687" y="19570"/>
                  </a:lnTo>
                  <a:lnTo>
                    <a:pt x="114198" y="14465"/>
                  </a:lnTo>
                  <a:lnTo>
                    <a:pt x="120345" y="7391"/>
                  </a:lnTo>
                  <a:lnTo>
                    <a:pt x="124790" y="5626"/>
                  </a:lnTo>
                  <a:lnTo>
                    <a:pt x="133502" y="5626"/>
                  </a:lnTo>
                  <a:lnTo>
                    <a:pt x="136296" y="6159"/>
                  </a:lnTo>
                  <a:lnTo>
                    <a:pt x="141490" y="8280"/>
                  </a:lnTo>
                  <a:lnTo>
                    <a:pt x="143954" y="9880"/>
                  </a:lnTo>
                  <a:lnTo>
                    <a:pt x="146265" y="12026"/>
                  </a:lnTo>
                  <a:lnTo>
                    <a:pt x="146265" y="481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549574" y="639032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549574" y="2705319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w="0" h="20319">
                  <a:moveTo>
                    <a:pt x="0" y="20233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416281" y="2747022"/>
              <a:ext cx="270510" cy="52705"/>
            </a:xfrm>
            <a:custGeom>
              <a:avLst/>
              <a:gdLst/>
              <a:ahLst/>
              <a:cxnLst/>
              <a:rect l="l" t="t" r="r" b="b"/>
              <a:pathLst>
                <a:path w="270509" h="52705">
                  <a:moveTo>
                    <a:pt x="29070" y="914"/>
                  </a:moveTo>
                  <a:lnTo>
                    <a:pt x="0" y="914"/>
                  </a:lnTo>
                  <a:lnTo>
                    <a:pt x="0" y="51498"/>
                  </a:lnTo>
                  <a:lnTo>
                    <a:pt x="6832" y="51498"/>
                  </a:lnTo>
                  <a:lnTo>
                    <a:pt x="6832" y="27343"/>
                  </a:lnTo>
                  <a:lnTo>
                    <a:pt x="26898" y="27343"/>
                  </a:lnTo>
                  <a:lnTo>
                    <a:pt x="26898" y="21590"/>
                  </a:lnTo>
                  <a:lnTo>
                    <a:pt x="6832" y="21590"/>
                  </a:lnTo>
                  <a:lnTo>
                    <a:pt x="6832" y="6680"/>
                  </a:lnTo>
                  <a:lnTo>
                    <a:pt x="29070" y="6680"/>
                  </a:lnTo>
                  <a:lnTo>
                    <a:pt x="29070" y="914"/>
                  </a:lnTo>
                  <a:close/>
                </a:path>
                <a:path w="270509" h="52705">
                  <a:moveTo>
                    <a:pt x="70853" y="45732"/>
                  </a:moveTo>
                  <a:lnTo>
                    <a:pt x="59690" y="45732"/>
                  </a:lnTo>
                  <a:lnTo>
                    <a:pt x="59690" y="914"/>
                  </a:lnTo>
                  <a:lnTo>
                    <a:pt x="52857" y="914"/>
                  </a:lnTo>
                  <a:lnTo>
                    <a:pt x="40741" y="3352"/>
                  </a:lnTo>
                  <a:lnTo>
                    <a:pt x="40741" y="9588"/>
                  </a:lnTo>
                  <a:lnTo>
                    <a:pt x="52882" y="7150"/>
                  </a:lnTo>
                  <a:lnTo>
                    <a:pt x="52882" y="45732"/>
                  </a:lnTo>
                  <a:lnTo>
                    <a:pt x="41719" y="45732"/>
                  </a:lnTo>
                  <a:lnTo>
                    <a:pt x="41719" y="51498"/>
                  </a:lnTo>
                  <a:lnTo>
                    <a:pt x="70853" y="51498"/>
                  </a:lnTo>
                  <a:lnTo>
                    <a:pt x="70853" y="45732"/>
                  </a:lnTo>
                  <a:close/>
                </a:path>
                <a:path w="270509" h="52705">
                  <a:moveTo>
                    <a:pt x="98920" y="29718"/>
                  </a:moveTo>
                  <a:lnTo>
                    <a:pt x="80657" y="29718"/>
                  </a:lnTo>
                  <a:lnTo>
                    <a:pt x="80657" y="35267"/>
                  </a:lnTo>
                  <a:lnTo>
                    <a:pt x="98920" y="35267"/>
                  </a:lnTo>
                  <a:lnTo>
                    <a:pt x="98920" y="29718"/>
                  </a:lnTo>
                  <a:close/>
                </a:path>
                <a:path w="270509" h="52705">
                  <a:moveTo>
                    <a:pt x="147027" y="4813"/>
                  </a:moveTo>
                  <a:lnTo>
                    <a:pt x="144678" y="3213"/>
                  </a:lnTo>
                  <a:lnTo>
                    <a:pt x="142138" y="2006"/>
                  </a:lnTo>
                  <a:lnTo>
                    <a:pt x="136791" y="406"/>
                  </a:lnTo>
                  <a:lnTo>
                    <a:pt x="133934" y="0"/>
                  </a:lnTo>
                  <a:lnTo>
                    <a:pt x="123278" y="0"/>
                  </a:lnTo>
                  <a:lnTo>
                    <a:pt x="117233" y="2349"/>
                  </a:lnTo>
                  <a:lnTo>
                    <a:pt x="108419" y="11722"/>
                  </a:lnTo>
                  <a:lnTo>
                    <a:pt x="106210" y="18122"/>
                  </a:lnTo>
                  <a:lnTo>
                    <a:pt x="106210" y="34366"/>
                  </a:lnTo>
                  <a:lnTo>
                    <a:pt x="108419" y="40767"/>
                  </a:lnTo>
                  <a:lnTo>
                    <a:pt x="117233" y="50139"/>
                  </a:lnTo>
                  <a:lnTo>
                    <a:pt x="123278" y="52476"/>
                  </a:lnTo>
                  <a:lnTo>
                    <a:pt x="133896" y="52476"/>
                  </a:lnTo>
                  <a:lnTo>
                    <a:pt x="136715" y="52070"/>
                  </a:lnTo>
                  <a:lnTo>
                    <a:pt x="142113" y="50444"/>
                  </a:lnTo>
                  <a:lnTo>
                    <a:pt x="144640" y="49225"/>
                  </a:lnTo>
                  <a:lnTo>
                    <a:pt x="147027" y="47599"/>
                  </a:lnTo>
                  <a:lnTo>
                    <a:pt x="147027" y="40449"/>
                  </a:lnTo>
                  <a:lnTo>
                    <a:pt x="144716" y="42595"/>
                  </a:lnTo>
                  <a:lnTo>
                    <a:pt x="142252" y="44196"/>
                  </a:lnTo>
                  <a:lnTo>
                    <a:pt x="137045" y="46316"/>
                  </a:lnTo>
                  <a:lnTo>
                    <a:pt x="134264" y="46850"/>
                  </a:lnTo>
                  <a:lnTo>
                    <a:pt x="125552" y="46850"/>
                  </a:lnTo>
                  <a:lnTo>
                    <a:pt x="121107" y="45085"/>
                  </a:lnTo>
                  <a:lnTo>
                    <a:pt x="114960" y="38023"/>
                  </a:lnTo>
                  <a:lnTo>
                    <a:pt x="113436" y="32918"/>
                  </a:lnTo>
                  <a:lnTo>
                    <a:pt x="113436" y="19570"/>
                  </a:lnTo>
                  <a:lnTo>
                    <a:pt x="114960" y="14465"/>
                  </a:lnTo>
                  <a:lnTo>
                    <a:pt x="121107" y="7391"/>
                  </a:lnTo>
                  <a:lnTo>
                    <a:pt x="125552" y="5626"/>
                  </a:lnTo>
                  <a:lnTo>
                    <a:pt x="134264" y="5626"/>
                  </a:lnTo>
                  <a:lnTo>
                    <a:pt x="137045" y="6159"/>
                  </a:lnTo>
                  <a:lnTo>
                    <a:pt x="142252" y="8280"/>
                  </a:lnTo>
                  <a:lnTo>
                    <a:pt x="144716" y="9880"/>
                  </a:lnTo>
                  <a:lnTo>
                    <a:pt x="147027" y="12026"/>
                  </a:lnTo>
                  <a:lnTo>
                    <a:pt x="147027" y="4813"/>
                  </a:lnTo>
                  <a:close/>
                </a:path>
                <a:path w="270509" h="52705">
                  <a:moveTo>
                    <a:pt x="189458" y="26327"/>
                  </a:moveTo>
                  <a:lnTo>
                    <a:pt x="187909" y="21450"/>
                  </a:lnTo>
                  <a:lnTo>
                    <a:pt x="184797" y="17932"/>
                  </a:lnTo>
                  <a:lnTo>
                    <a:pt x="182854" y="15709"/>
                  </a:lnTo>
                  <a:lnTo>
                    <a:pt x="182854" y="28067"/>
                  </a:lnTo>
                  <a:lnTo>
                    <a:pt x="182841" y="37096"/>
                  </a:lnTo>
                  <a:lnTo>
                    <a:pt x="181851" y="40665"/>
                  </a:lnTo>
                  <a:lnTo>
                    <a:pt x="178003" y="45885"/>
                  </a:lnTo>
                  <a:lnTo>
                    <a:pt x="175361" y="47193"/>
                  </a:lnTo>
                  <a:lnTo>
                    <a:pt x="168681" y="47193"/>
                  </a:lnTo>
                  <a:lnTo>
                    <a:pt x="166039" y="45885"/>
                  </a:lnTo>
                  <a:lnTo>
                    <a:pt x="164084" y="43281"/>
                  </a:lnTo>
                  <a:lnTo>
                    <a:pt x="162166" y="40665"/>
                  </a:lnTo>
                  <a:lnTo>
                    <a:pt x="161201" y="37096"/>
                  </a:lnTo>
                  <a:lnTo>
                    <a:pt x="161201" y="28067"/>
                  </a:lnTo>
                  <a:lnTo>
                    <a:pt x="179920" y="21869"/>
                  </a:lnTo>
                  <a:lnTo>
                    <a:pt x="181876" y="24498"/>
                  </a:lnTo>
                  <a:lnTo>
                    <a:pt x="182854" y="28067"/>
                  </a:lnTo>
                  <a:lnTo>
                    <a:pt x="182854" y="15709"/>
                  </a:lnTo>
                  <a:lnTo>
                    <a:pt x="181724" y="14401"/>
                  </a:lnTo>
                  <a:lnTo>
                    <a:pt x="177457" y="12636"/>
                  </a:lnTo>
                  <a:lnTo>
                    <a:pt x="166585" y="12636"/>
                  </a:lnTo>
                  <a:lnTo>
                    <a:pt x="162318" y="14401"/>
                  </a:lnTo>
                  <a:lnTo>
                    <a:pt x="156171" y="21450"/>
                  </a:lnTo>
                  <a:lnTo>
                    <a:pt x="154609" y="26327"/>
                  </a:lnTo>
                  <a:lnTo>
                    <a:pt x="154609" y="38760"/>
                  </a:lnTo>
                  <a:lnTo>
                    <a:pt x="156057" y="43281"/>
                  </a:lnTo>
                  <a:lnTo>
                    <a:pt x="156171" y="43637"/>
                  </a:lnTo>
                  <a:lnTo>
                    <a:pt x="162318" y="50711"/>
                  </a:lnTo>
                  <a:lnTo>
                    <a:pt x="166585" y="52476"/>
                  </a:lnTo>
                  <a:lnTo>
                    <a:pt x="177457" y="52476"/>
                  </a:lnTo>
                  <a:lnTo>
                    <a:pt x="181724" y="50711"/>
                  </a:lnTo>
                  <a:lnTo>
                    <a:pt x="184810" y="47193"/>
                  </a:lnTo>
                  <a:lnTo>
                    <a:pt x="187909" y="43637"/>
                  </a:lnTo>
                  <a:lnTo>
                    <a:pt x="189458" y="38760"/>
                  </a:lnTo>
                  <a:lnTo>
                    <a:pt x="189458" y="26327"/>
                  </a:lnTo>
                  <a:close/>
                </a:path>
                <a:path w="270509" h="52705">
                  <a:moveTo>
                    <a:pt x="231368" y="23355"/>
                  </a:moveTo>
                  <a:lnTo>
                    <a:pt x="230238" y="19380"/>
                  </a:lnTo>
                  <a:lnTo>
                    <a:pt x="225755" y="13982"/>
                  </a:lnTo>
                  <a:lnTo>
                    <a:pt x="222465" y="12636"/>
                  </a:lnTo>
                  <a:lnTo>
                    <a:pt x="215455" y="12636"/>
                  </a:lnTo>
                  <a:lnTo>
                    <a:pt x="213106" y="13208"/>
                  </a:lnTo>
                  <a:lnTo>
                    <a:pt x="209092" y="15455"/>
                  </a:lnTo>
                  <a:lnTo>
                    <a:pt x="207327" y="17157"/>
                  </a:lnTo>
                  <a:lnTo>
                    <a:pt x="205841" y="19443"/>
                  </a:lnTo>
                  <a:lnTo>
                    <a:pt x="205841" y="13550"/>
                  </a:lnTo>
                  <a:lnTo>
                    <a:pt x="199555" y="13550"/>
                  </a:lnTo>
                  <a:lnTo>
                    <a:pt x="199555" y="51498"/>
                  </a:lnTo>
                  <a:lnTo>
                    <a:pt x="205841" y="51498"/>
                  </a:lnTo>
                  <a:lnTo>
                    <a:pt x="205841" y="26339"/>
                  </a:lnTo>
                  <a:lnTo>
                    <a:pt x="206781" y="23418"/>
                  </a:lnTo>
                  <a:lnTo>
                    <a:pt x="210680" y="19138"/>
                  </a:lnTo>
                  <a:lnTo>
                    <a:pt x="213360" y="18059"/>
                  </a:lnTo>
                  <a:lnTo>
                    <a:pt x="219506" y="18059"/>
                  </a:lnTo>
                  <a:lnTo>
                    <a:pt x="221602" y="18948"/>
                  </a:lnTo>
                  <a:lnTo>
                    <a:pt x="224421" y="22517"/>
                  </a:lnTo>
                  <a:lnTo>
                    <a:pt x="225107" y="25196"/>
                  </a:lnTo>
                  <a:lnTo>
                    <a:pt x="225107" y="51498"/>
                  </a:lnTo>
                  <a:lnTo>
                    <a:pt x="231368" y="51498"/>
                  </a:lnTo>
                  <a:lnTo>
                    <a:pt x="231368" y="28587"/>
                  </a:lnTo>
                  <a:lnTo>
                    <a:pt x="231368" y="23355"/>
                  </a:lnTo>
                  <a:close/>
                </a:path>
                <a:path w="270509" h="52705">
                  <a:moveTo>
                    <a:pt x="270040" y="37922"/>
                  </a:moveTo>
                  <a:lnTo>
                    <a:pt x="269100" y="35521"/>
                  </a:lnTo>
                  <a:lnTo>
                    <a:pt x="265379" y="32067"/>
                  </a:lnTo>
                  <a:lnTo>
                    <a:pt x="262204" y="30721"/>
                  </a:lnTo>
                  <a:lnTo>
                    <a:pt x="252298" y="28562"/>
                  </a:lnTo>
                  <a:lnTo>
                    <a:pt x="250088" y="27774"/>
                  </a:lnTo>
                  <a:lnTo>
                    <a:pt x="247878" y="26123"/>
                  </a:lnTo>
                  <a:lnTo>
                    <a:pt x="247307" y="24993"/>
                  </a:lnTo>
                  <a:lnTo>
                    <a:pt x="247307" y="21653"/>
                  </a:lnTo>
                  <a:lnTo>
                    <a:pt x="248094" y="20218"/>
                  </a:lnTo>
                  <a:lnTo>
                    <a:pt x="251167" y="18326"/>
                  </a:lnTo>
                  <a:lnTo>
                    <a:pt x="253492" y="17856"/>
                  </a:lnTo>
                  <a:lnTo>
                    <a:pt x="258622" y="17856"/>
                  </a:lnTo>
                  <a:lnTo>
                    <a:pt x="260604" y="18084"/>
                  </a:lnTo>
                  <a:lnTo>
                    <a:pt x="264401" y="18986"/>
                  </a:lnTo>
                  <a:lnTo>
                    <a:pt x="266242" y="19659"/>
                  </a:lnTo>
                  <a:lnTo>
                    <a:pt x="267982" y="20561"/>
                  </a:lnTo>
                  <a:lnTo>
                    <a:pt x="267982" y="14668"/>
                  </a:lnTo>
                  <a:lnTo>
                    <a:pt x="266280" y="13982"/>
                  </a:lnTo>
                  <a:lnTo>
                    <a:pt x="264401" y="13487"/>
                  </a:lnTo>
                  <a:lnTo>
                    <a:pt x="260324" y="12814"/>
                  </a:lnTo>
                  <a:lnTo>
                    <a:pt x="258152" y="12636"/>
                  </a:lnTo>
                  <a:lnTo>
                    <a:pt x="251206" y="12636"/>
                  </a:lnTo>
                  <a:lnTo>
                    <a:pt x="247599" y="13614"/>
                  </a:lnTo>
                  <a:lnTo>
                    <a:pt x="242531" y="17487"/>
                  </a:lnTo>
                  <a:lnTo>
                    <a:pt x="241261" y="20243"/>
                  </a:lnTo>
                  <a:lnTo>
                    <a:pt x="241261" y="26758"/>
                  </a:lnTo>
                  <a:lnTo>
                    <a:pt x="242138" y="29057"/>
                  </a:lnTo>
                  <a:lnTo>
                    <a:pt x="245567" y="32423"/>
                  </a:lnTo>
                  <a:lnTo>
                    <a:pt x="248348" y="33680"/>
                  </a:lnTo>
                  <a:lnTo>
                    <a:pt x="258254" y="35826"/>
                  </a:lnTo>
                  <a:lnTo>
                    <a:pt x="260756" y="36703"/>
                  </a:lnTo>
                  <a:lnTo>
                    <a:pt x="263029" y="38506"/>
                  </a:lnTo>
                  <a:lnTo>
                    <a:pt x="263613" y="39801"/>
                  </a:lnTo>
                  <a:lnTo>
                    <a:pt x="263613" y="43332"/>
                  </a:lnTo>
                  <a:lnTo>
                    <a:pt x="262813" y="44742"/>
                  </a:lnTo>
                  <a:lnTo>
                    <a:pt x="259664" y="46748"/>
                  </a:lnTo>
                  <a:lnTo>
                    <a:pt x="257390" y="47256"/>
                  </a:lnTo>
                  <a:lnTo>
                    <a:pt x="252260" y="47256"/>
                  </a:lnTo>
                  <a:lnTo>
                    <a:pt x="250050" y="46951"/>
                  </a:lnTo>
                  <a:lnTo>
                    <a:pt x="245605" y="45770"/>
                  </a:lnTo>
                  <a:lnTo>
                    <a:pt x="243332" y="44869"/>
                  </a:lnTo>
                  <a:lnTo>
                    <a:pt x="241020" y="43662"/>
                  </a:lnTo>
                  <a:lnTo>
                    <a:pt x="241020" y="50101"/>
                  </a:lnTo>
                  <a:lnTo>
                    <a:pt x="243433" y="50888"/>
                  </a:lnTo>
                  <a:lnTo>
                    <a:pt x="245783" y="51485"/>
                  </a:lnTo>
                  <a:lnTo>
                    <a:pt x="250202" y="52285"/>
                  </a:lnTo>
                  <a:lnTo>
                    <a:pt x="252298" y="52476"/>
                  </a:lnTo>
                  <a:lnTo>
                    <a:pt x="259194" y="52476"/>
                  </a:lnTo>
                  <a:lnTo>
                    <a:pt x="263029" y="51447"/>
                  </a:lnTo>
                  <a:lnTo>
                    <a:pt x="268630" y="47345"/>
                  </a:lnTo>
                  <a:lnTo>
                    <a:pt x="270040" y="44551"/>
                  </a:lnTo>
                  <a:lnTo>
                    <a:pt x="270040" y="3792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274930" y="639033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274930" y="2705319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w="0" h="20319">
                  <a:moveTo>
                    <a:pt x="0" y="20233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165429" y="2745803"/>
              <a:ext cx="224790" cy="53975"/>
            </a:xfrm>
            <a:custGeom>
              <a:avLst/>
              <a:gdLst/>
              <a:ahLst/>
              <a:cxnLst/>
              <a:rect l="l" t="t" r="r" b="b"/>
              <a:pathLst>
                <a:path w="224790" h="53975">
                  <a:moveTo>
                    <a:pt x="29057" y="2133"/>
                  </a:moveTo>
                  <a:lnTo>
                    <a:pt x="0" y="2133"/>
                  </a:lnTo>
                  <a:lnTo>
                    <a:pt x="0" y="52717"/>
                  </a:lnTo>
                  <a:lnTo>
                    <a:pt x="6832" y="52717"/>
                  </a:lnTo>
                  <a:lnTo>
                    <a:pt x="6832" y="28562"/>
                  </a:lnTo>
                  <a:lnTo>
                    <a:pt x="26885" y="28562"/>
                  </a:lnTo>
                  <a:lnTo>
                    <a:pt x="26885" y="22809"/>
                  </a:lnTo>
                  <a:lnTo>
                    <a:pt x="6832" y="22809"/>
                  </a:lnTo>
                  <a:lnTo>
                    <a:pt x="6832" y="7899"/>
                  </a:lnTo>
                  <a:lnTo>
                    <a:pt x="29057" y="7899"/>
                  </a:lnTo>
                  <a:lnTo>
                    <a:pt x="29057" y="2133"/>
                  </a:lnTo>
                  <a:close/>
                </a:path>
                <a:path w="224790" h="53975">
                  <a:moveTo>
                    <a:pt x="70853" y="46951"/>
                  </a:moveTo>
                  <a:lnTo>
                    <a:pt x="59677" y="46951"/>
                  </a:lnTo>
                  <a:lnTo>
                    <a:pt x="59677" y="2133"/>
                  </a:lnTo>
                  <a:lnTo>
                    <a:pt x="52806" y="2133"/>
                  </a:lnTo>
                  <a:lnTo>
                    <a:pt x="40741" y="4572"/>
                  </a:lnTo>
                  <a:lnTo>
                    <a:pt x="40741" y="10807"/>
                  </a:lnTo>
                  <a:lnTo>
                    <a:pt x="52882" y="8369"/>
                  </a:lnTo>
                  <a:lnTo>
                    <a:pt x="52882" y="46951"/>
                  </a:lnTo>
                  <a:lnTo>
                    <a:pt x="41719" y="46951"/>
                  </a:lnTo>
                  <a:lnTo>
                    <a:pt x="41719" y="52717"/>
                  </a:lnTo>
                  <a:lnTo>
                    <a:pt x="70853" y="52717"/>
                  </a:lnTo>
                  <a:lnTo>
                    <a:pt x="70853" y="46951"/>
                  </a:lnTo>
                  <a:close/>
                </a:path>
                <a:path w="224790" h="53975">
                  <a:moveTo>
                    <a:pt x="98907" y="30937"/>
                  </a:moveTo>
                  <a:lnTo>
                    <a:pt x="80645" y="30937"/>
                  </a:lnTo>
                  <a:lnTo>
                    <a:pt x="80645" y="36487"/>
                  </a:lnTo>
                  <a:lnTo>
                    <a:pt x="98907" y="36487"/>
                  </a:lnTo>
                  <a:lnTo>
                    <a:pt x="98907" y="30937"/>
                  </a:lnTo>
                  <a:close/>
                </a:path>
                <a:path w="224790" h="53975">
                  <a:moveTo>
                    <a:pt x="147015" y="6032"/>
                  </a:moveTo>
                  <a:lnTo>
                    <a:pt x="144665" y="4432"/>
                  </a:lnTo>
                  <a:lnTo>
                    <a:pt x="142138" y="3225"/>
                  </a:lnTo>
                  <a:lnTo>
                    <a:pt x="136791" y="1625"/>
                  </a:lnTo>
                  <a:lnTo>
                    <a:pt x="133934" y="1219"/>
                  </a:lnTo>
                  <a:lnTo>
                    <a:pt x="123266" y="1219"/>
                  </a:lnTo>
                  <a:lnTo>
                    <a:pt x="117233" y="3568"/>
                  </a:lnTo>
                  <a:lnTo>
                    <a:pt x="108407" y="12941"/>
                  </a:lnTo>
                  <a:lnTo>
                    <a:pt x="106210" y="19342"/>
                  </a:lnTo>
                  <a:lnTo>
                    <a:pt x="106210" y="35585"/>
                  </a:lnTo>
                  <a:lnTo>
                    <a:pt x="108407" y="41986"/>
                  </a:lnTo>
                  <a:lnTo>
                    <a:pt x="117233" y="51358"/>
                  </a:lnTo>
                  <a:lnTo>
                    <a:pt x="123266" y="53695"/>
                  </a:lnTo>
                  <a:lnTo>
                    <a:pt x="133896" y="53695"/>
                  </a:lnTo>
                  <a:lnTo>
                    <a:pt x="136715" y="53289"/>
                  </a:lnTo>
                  <a:lnTo>
                    <a:pt x="142100" y="51663"/>
                  </a:lnTo>
                  <a:lnTo>
                    <a:pt x="144627" y="50444"/>
                  </a:lnTo>
                  <a:lnTo>
                    <a:pt x="147015" y="48818"/>
                  </a:lnTo>
                  <a:lnTo>
                    <a:pt x="147015" y="41668"/>
                  </a:lnTo>
                  <a:lnTo>
                    <a:pt x="144703" y="43815"/>
                  </a:lnTo>
                  <a:lnTo>
                    <a:pt x="142252" y="45415"/>
                  </a:lnTo>
                  <a:lnTo>
                    <a:pt x="137045" y="47536"/>
                  </a:lnTo>
                  <a:lnTo>
                    <a:pt x="134264" y="48069"/>
                  </a:lnTo>
                  <a:lnTo>
                    <a:pt x="125552" y="48069"/>
                  </a:lnTo>
                  <a:lnTo>
                    <a:pt x="121094" y="46304"/>
                  </a:lnTo>
                  <a:lnTo>
                    <a:pt x="114960" y="39243"/>
                  </a:lnTo>
                  <a:lnTo>
                    <a:pt x="113436" y="34137"/>
                  </a:lnTo>
                  <a:lnTo>
                    <a:pt x="113436" y="20789"/>
                  </a:lnTo>
                  <a:lnTo>
                    <a:pt x="114960" y="15684"/>
                  </a:lnTo>
                  <a:lnTo>
                    <a:pt x="121094" y="8610"/>
                  </a:lnTo>
                  <a:lnTo>
                    <a:pt x="125552" y="6845"/>
                  </a:lnTo>
                  <a:lnTo>
                    <a:pt x="134264" y="6845"/>
                  </a:lnTo>
                  <a:lnTo>
                    <a:pt x="137045" y="7378"/>
                  </a:lnTo>
                  <a:lnTo>
                    <a:pt x="142252" y="9499"/>
                  </a:lnTo>
                  <a:lnTo>
                    <a:pt x="144703" y="11099"/>
                  </a:lnTo>
                  <a:lnTo>
                    <a:pt x="147015" y="13246"/>
                  </a:lnTo>
                  <a:lnTo>
                    <a:pt x="147015" y="6032"/>
                  </a:lnTo>
                  <a:close/>
                </a:path>
                <a:path w="224790" h="53975">
                  <a:moveTo>
                    <a:pt x="179298" y="20586"/>
                  </a:moveTo>
                  <a:lnTo>
                    <a:pt x="179260" y="14198"/>
                  </a:lnTo>
                  <a:lnTo>
                    <a:pt x="177025" y="13893"/>
                  </a:lnTo>
                  <a:lnTo>
                    <a:pt x="173113" y="13855"/>
                  </a:lnTo>
                  <a:lnTo>
                    <a:pt x="170586" y="14414"/>
                  </a:lnTo>
                  <a:lnTo>
                    <a:pt x="166357" y="16649"/>
                  </a:lnTo>
                  <a:lnTo>
                    <a:pt x="164655" y="18364"/>
                  </a:lnTo>
                  <a:lnTo>
                    <a:pt x="163360" y="20662"/>
                  </a:lnTo>
                  <a:lnTo>
                    <a:pt x="163360" y="14770"/>
                  </a:lnTo>
                  <a:lnTo>
                    <a:pt x="157073" y="14770"/>
                  </a:lnTo>
                  <a:lnTo>
                    <a:pt x="157073" y="52717"/>
                  </a:lnTo>
                  <a:lnTo>
                    <a:pt x="163360" y="52717"/>
                  </a:lnTo>
                  <a:lnTo>
                    <a:pt x="163360" y="28435"/>
                  </a:lnTo>
                  <a:lnTo>
                    <a:pt x="164299" y="25146"/>
                  </a:lnTo>
                  <a:lnTo>
                    <a:pt x="168059" y="20548"/>
                  </a:lnTo>
                  <a:lnTo>
                    <a:pt x="170764" y="19405"/>
                  </a:lnTo>
                  <a:lnTo>
                    <a:pt x="175285" y="19405"/>
                  </a:lnTo>
                  <a:lnTo>
                    <a:pt x="176187" y="19507"/>
                  </a:lnTo>
                  <a:lnTo>
                    <a:pt x="177850" y="19888"/>
                  </a:lnTo>
                  <a:lnTo>
                    <a:pt x="178612" y="20180"/>
                  </a:lnTo>
                  <a:lnTo>
                    <a:pt x="179298" y="20586"/>
                  </a:lnTo>
                  <a:close/>
                </a:path>
                <a:path w="224790" h="53975">
                  <a:moveTo>
                    <a:pt x="192100" y="14770"/>
                  </a:moveTo>
                  <a:lnTo>
                    <a:pt x="185839" y="14770"/>
                  </a:lnTo>
                  <a:lnTo>
                    <a:pt x="185839" y="52717"/>
                  </a:lnTo>
                  <a:lnTo>
                    <a:pt x="192100" y="52717"/>
                  </a:lnTo>
                  <a:lnTo>
                    <a:pt x="192100" y="14770"/>
                  </a:lnTo>
                  <a:close/>
                </a:path>
                <a:path w="224790" h="53975">
                  <a:moveTo>
                    <a:pt x="192100" y="0"/>
                  </a:moveTo>
                  <a:lnTo>
                    <a:pt x="185839" y="0"/>
                  </a:lnTo>
                  <a:lnTo>
                    <a:pt x="185839" y="7899"/>
                  </a:lnTo>
                  <a:lnTo>
                    <a:pt x="192100" y="7899"/>
                  </a:lnTo>
                  <a:lnTo>
                    <a:pt x="192100" y="0"/>
                  </a:lnTo>
                  <a:close/>
                </a:path>
                <a:path w="224790" h="53975">
                  <a:moveTo>
                    <a:pt x="224167" y="14770"/>
                  </a:moveTo>
                  <a:lnTo>
                    <a:pt x="211328" y="14770"/>
                  </a:lnTo>
                  <a:lnTo>
                    <a:pt x="211328" y="4000"/>
                  </a:lnTo>
                  <a:lnTo>
                    <a:pt x="205041" y="4000"/>
                  </a:lnTo>
                  <a:lnTo>
                    <a:pt x="205041" y="14770"/>
                  </a:lnTo>
                  <a:lnTo>
                    <a:pt x="200482" y="14770"/>
                  </a:lnTo>
                  <a:lnTo>
                    <a:pt x="200482" y="19621"/>
                  </a:lnTo>
                  <a:lnTo>
                    <a:pt x="205041" y="19621"/>
                  </a:lnTo>
                  <a:lnTo>
                    <a:pt x="205041" y="44958"/>
                  </a:lnTo>
                  <a:lnTo>
                    <a:pt x="205943" y="48221"/>
                  </a:lnTo>
                  <a:lnTo>
                    <a:pt x="209626" y="51816"/>
                  </a:lnTo>
                  <a:lnTo>
                    <a:pt x="212953" y="52717"/>
                  </a:lnTo>
                  <a:lnTo>
                    <a:pt x="224167" y="52717"/>
                  </a:lnTo>
                  <a:lnTo>
                    <a:pt x="224167" y="47498"/>
                  </a:lnTo>
                  <a:lnTo>
                    <a:pt x="215163" y="47498"/>
                  </a:lnTo>
                  <a:lnTo>
                    <a:pt x="213423" y="47053"/>
                  </a:lnTo>
                  <a:lnTo>
                    <a:pt x="211734" y="45288"/>
                  </a:lnTo>
                  <a:lnTo>
                    <a:pt x="211328" y="43307"/>
                  </a:lnTo>
                  <a:lnTo>
                    <a:pt x="211328" y="19621"/>
                  </a:lnTo>
                  <a:lnTo>
                    <a:pt x="224167" y="19621"/>
                  </a:lnTo>
                  <a:lnTo>
                    <a:pt x="224167" y="1477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000286" y="639033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000286" y="2705319"/>
              <a:ext cx="0" cy="20320"/>
            </a:xfrm>
            <a:custGeom>
              <a:avLst/>
              <a:gdLst/>
              <a:ahLst/>
              <a:cxnLst/>
              <a:rect l="l" t="t" r="r" b="b"/>
              <a:pathLst>
                <a:path w="0" h="20319">
                  <a:moveTo>
                    <a:pt x="0" y="20233"/>
                  </a:moveTo>
                  <a:lnTo>
                    <a:pt x="0" y="0"/>
                  </a:lnTo>
                </a:path>
              </a:pathLst>
            </a:custGeom>
            <a:ln w="506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843647" y="2747937"/>
              <a:ext cx="316865" cy="52069"/>
            </a:xfrm>
            <a:custGeom>
              <a:avLst/>
              <a:gdLst/>
              <a:ahLst/>
              <a:cxnLst/>
              <a:rect l="l" t="t" r="r" b="b"/>
              <a:pathLst>
                <a:path w="316865" h="52069">
                  <a:moveTo>
                    <a:pt x="29057" y="0"/>
                  </a:moveTo>
                  <a:lnTo>
                    <a:pt x="0" y="0"/>
                  </a:lnTo>
                  <a:lnTo>
                    <a:pt x="0" y="50584"/>
                  </a:lnTo>
                  <a:lnTo>
                    <a:pt x="6832" y="50584"/>
                  </a:lnTo>
                  <a:lnTo>
                    <a:pt x="6832" y="26428"/>
                  </a:lnTo>
                  <a:lnTo>
                    <a:pt x="26885" y="26428"/>
                  </a:lnTo>
                  <a:lnTo>
                    <a:pt x="26885" y="20675"/>
                  </a:lnTo>
                  <a:lnTo>
                    <a:pt x="6832" y="20675"/>
                  </a:lnTo>
                  <a:lnTo>
                    <a:pt x="6832" y="5765"/>
                  </a:lnTo>
                  <a:lnTo>
                    <a:pt x="29057" y="5765"/>
                  </a:lnTo>
                  <a:lnTo>
                    <a:pt x="29057" y="0"/>
                  </a:lnTo>
                  <a:close/>
                </a:path>
                <a:path w="316865" h="52069">
                  <a:moveTo>
                    <a:pt x="70853" y="44818"/>
                  </a:moveTo>
                  <a:lnTo>
                    <a:pt x="59677" y="44818"/>
                  </a:lnTo>
                  <a:lnTo>
                    <a:pt x="59677" y="0"/>
                  </a:lnTo>
                  <a:lnTo>
                    <a:pt x="52806" y="0"/>
                  </a:lnTo>
                  <a:lnTo>
                    <a:pt x="40703" y="2438"/>
                  </a:lnTo>
                  <a:lnTo>
                    <a:pt x="40703" y="8674"/>
                  </a:lnTo>
                  <a:lnTo>
                    <a:pt x="52882" y="6235"/>
                  </a:lnTo>
                  <a:lnTo>
                    <a:pt x="52882" y="44818"/>
                  </a:lnTo>
                  <a:lnTo>
                    <a:pt x="41706" y="44818"/>
                  </a:lnTo>
                  <a:lnTo>
                    <a:pt x="41706" y="50584"/>
                  </a:lnTo>
                  <a:lnTo>
                    <a:pt x="70853" y="50584"/>
                  </a:lnTo>
                  <a:lnTo>
                    <a:pt x="70853" y="44818"/>
                  </a:lnTo>
                  <a:close/>
                </a:path>
                <a:path w="316865" h="52069">
                  <a:moveTo>
                    <a:pt x="98907" y="28803"/>
                  </a:moveTo>
                  <a:lnTo>
                    <a:pt x="80645" y="28803"/>
                  </a:lnTo>
                  <a:lnTo>
                    <a:pt x="80645" y="34353"/>
                  </a:lnTo>
                  <a:lnTo>
                    <a:pt x="98907" y="34353"/>
                  </a:lnTo>
                  <a:lnTo>
                    <a:pt x="98907" y="28803"/>
                  </a:lnTo>
                  <a:close/>
                </a:path>
                <a:path w="316865" h="52069">
                  <a:moveTo>
                    <a:pt x="163868" y="22567"/>
                  </a:moveTo>
                  <a:lnTo>
                    <a:pt x="162775" y="18643"/>
                  </a:lnTo>
                  <a:lnTo>
                    <a:pt x="160972" y="15875"/>
                  </a:lnTo>
                  <a:lnTo>
                    <a:pt x="158800" y="13106"/>
                  </a:lnTo>
                  <a:lnTo>
                    <a:pt x="155549" y="11722"/>
                  </a:lnTo>
                  <a:lnTo>
                    <a:pt x="148678" y="11722"/>
                  </a:lnTo>
                  <a:lnTo>
                    <a:pt x="146151" y="12395"/>
                  </a:lnTo>
                  <a:lnTo>
                    <a:pt x="141808" y="15049"/>
                  </a:lnTo>
                  <a:lnTo>
                    <a:pt x="140004" y="17119"/>
                  </a:lnTo>
                  <a:lnTo>
                    <a:pt x="138557" y="19926"/>
                  </a:lnTo>
                  <a:lnTo>
                    <a:pt x="137477" y="17259"/>
                  </a:lnTo>
                  <a:lnTo>
                    <a:pt x="136029" y="15227"/>
                  </a:lnTo>
                  <a:lnTo>
                    <a:pt x="134226" y="13830"/>
                  </a:lnTo>
                  <a:lnTo>
                    <a:pt x="132054" y="12420"/>
                  </a:lnTo>
                  <a:lnTo>
                    <a:pt x="129882" y="11722"/>
                  </a:lnTo>
                  <a:lnTo>
                    <a:pt x="124345" y="11722"/>
                  </a:lnTo>
                  <a:lnTo>
                    <a:pt x="121970" y="12280"/>
                  </a:lnTo>
                  <a:lnTo>
                    <a:pt x="117983" y="14490"/>
                  </a:lnTo>
                  <a:lnTo>
                    <a:pt x="116293" y="16205"/>
                  </a:lnTo>
                  <a:lnTo>
                    <a:pt x="114884" y="18529"/>
                  </a:lnTo>
                  <a:lnTo>
                    <a:pt x="114884" y="12636"/>
                  </a:lnTo>
                  <a:lnTo>
                    <a:pt x="108585" y="12636"/>
                  </a:lnTo>
                  <a:lnTo>
                    <a:pt x="108585" y="50584"/>
                  </a:lnTo>
                  <a:lnTo>
                    <a:pt x="114884" y="50584"/>
                  </a:lnTo>
                  <a:lnTo>
                    <a:pt x="114884" y="25450"/>
                  </a:lnTo>
                  <a:lnTo>
                    <a:pt x="115824" y="22529"/>
                  </a:lnTo>
                  <a:lnTo>
                    <a:pt x="119583" y="18224"/>
                  </a:lnTo>
                  <a:lnTo>
                    <a:pt x="122110" y="17145"/>
                  </a:lnTo>
                  <a:lnTo>
                    <a:pt x="128079" y="17145"/>
                  </a:lnTo>
                  <a:lnTo>
                    <a:pt x="129882" y="18021"/>
                  </a:lnTo>
                  <a:lnTo>
                    <a:pt x="131330" y="19773"/>
                  </a:lnTo>
                  <a:lnTo>
                    <a:pt x="132410" y="21526"/>
                  </a:lnTo>
                  <a:lnTo>
                    <a:pt x="133134" y="24218"/>
                  </a:lnTo>
                  <a:lnTo>
                    <a:pt x="133134" y="50584"/>
                  </a:lnTo>
                  <a:lnTo>
                    <a:pt x="139280" y="50584"/>
                  </a:lnTo>
                  <a:lnTo>
                    <a:pt x="139280" y="25425"/>
                  </a:lnTo>
                  <a:lnTo>
                    <a:pt x="140360" y="22504"/>
                  </a:lnTo>
                  <a:lnTo>
                    <a:pt x="143979" y="18224"/>
                  </a:lnTo>
                  <a:lnTo>
                    <a:pt x="146875" y="17145"/>
                  </a:lnTo>
                  <a:lnTo>
                    <a:pt x="152654" y="17145"/>
                  </a:lnTo>
                  <a:lnTo>
                    <a:pt x="154470" y="18021"/>
                  </a:lnTo>
                  <a:lnTo>
                    <a:pt x="155905" y="19799"/>
                  </a:lnTo>
                  <a:lnTo>
                    <a:pt x="156997" y="21551"/>
                  </a:lnTo>
                  <a:lnTo>
                    <a:pt x="157721" y="24244"/>
                  </a:lnTo>
                  <a:lnTo>
                    <a:pt x="157721" y="50584"/>
                  </a:lnTo>
                  <a:lnTo>
                    <a:pt x="163868" y="50584"/>
                  </a:lnTo>
                  <a:lnTo>
                    <a:pt x="163868" y="22567"/>
                  </a:lnTo>
                  <a:close/>
                </a:path>
                <a:path w="316865" h="52069">
                  <a:moveTo>
                    <a:pt x="206159" y="23152"/>
                  </a:moveTo>
                  <a:lnTo>
                    <a:pt x="195313" y="11722"/>
                  </a:lnTo>
                  <a:lnTo>
                    <a:pt x="187718" y="11722"/>
                  </a:lnTo>
                  <a:lnTo>
                    <a:pt x="185559" y="11950"/>
                  </a:lnTo>
                  <a:lnTo>
                    <a:pt x="181216" y="12827"/>
                  </a:lnTo>
                  <a:lnTo>
                    <a:pt x="179044" y="13474"/>
                  </a:lnTo>
                  <a:lnTo>
                    <a:pt x="176872" y="14363"/>
                  </a:lnTo>
                  <a:lnTo>
                    <a:pt x="176872" y="20129"/>
                  </a:lnTo>
                  <a:lnTo>
                    <a:pt x="178689" y="19088"/>
                  </a:lnTo>
                  <a:lnTo>
                    <a:pt x="180848" y="18300"/>
                  </a:lnTo>
                  <a:lnTo>
                    <a:pt x="182651" y="17792"/>
                  </a:lnTo>
                  <a:lnTo>
                    <a:pt x="184835" y="17259"/>
                  </a:lnTo>
                  <a:lnTo>
                    <a:pt x="186994" y="17005"/>
                  </a:lnTo>
                  <a:lnTo>
                    <a:pt x="192417" y="17005"/>
                  </a:lnTo>
                  <a:lnTo>
                    <a:pt x="195313" y="17792"/>
                  </a:lnTo>
                  <a:lnTo>
                    <a:pt x="198932" y="20929"/>
                  </a:lnTo>
                  <a:lnTo>
                    <a:pt x="200012" y="23152"/>
                  </a:lnTo>
                  <a:lnTo>
                    <a:pt x="200012" y="26631"/>
                  </a:lnTo>
                  <a:lnTo>
                    <a:pt x="200012" y="31508"/>
                  </a:lnTo>
                  <a:lnTo>
                    <a:pt x="200012" y="36957"/>
                  </a:lnTo>
                  <a:lnTo>
                    <a:pt x="198932" y="40220"/>
                  </a:lnTo>
                  <a:lnTo>
                    <a:pt x="194589" y="45110"/>
                  </a:lnTo>
                  <a:lnTo>
                    <a:pt x="192062" y="46342"/>
                  </a:lnTo>
                  <a:lnTo>
                    <a:pt x="185915" y="46342"/>
                  </a:lnTo>
                  <a:lnTo>
                    <a:pt x="184111" y="45694"/>
                  </a:lnTo>
                  <a:lnTo>
                    <a:pt x="181317" y="43192"/>
                  </a:lnTo>
                  <a:lnTo>
                    <a:pt x="180492" y="41338"/>
                  </a:lnTo>
                  <a:lnTo>
                    <a:pt x="180492" y="36347"/>
                  </a:lnTo>
                  <a:lnTo>
                    <a:pt x="181216" y="34378"/>
                  </a:lnTo>
                  <a:lnTo>
                    <a:pt x="183388" y="33235"/>
                  </a:lnTo>
                  <a:lnTo>
                    <a:pt x="185191" y="32080"/>
                  </a:lnTo>
                  <a:lnTo>
                    <a:pt x="188810" y="31508"/>
                  </a:lnTo>
                  <a:lnTo>
                    <a:pt x="200012" y="31508"/>
                  </a:lnTo>
                  <a:lnTo>
                    <a:pt x="200012" y="26631"/>
                  </a:lnTo>
                  <a:lnTo>
                    <a:pt x="185559" y="26631"/>
                  </a:lnTo>
                  <a:lnTo>
                    <a:pt x="181216" y="27711"/>
                  </a:lnTo>
                  <a:lnTo>
                    <a:pt x="176149" y="31508"/>
                  </a:lnTo>
                  <a:lnTo>
                    <a:pt x="175412" y="32080"/>
                  </a:lnTo>
                  <a:lnTo>
                    <a:pt x="173990" y="35267"/>
                  </a:lnTo>
                  <a:lnTo>
                    <a:pt x="173990" y="43192"/>
                  </a:lnTo>
                  <a:lnTo>
                    <a:pt x="175069" y="46113"/>
                  </a:lnTo>
                  <a:lnTo>
                    <a:pt x="177596" y="48285"/>
                  </a:lnTo>
                  <a:lnTo>
                    <a:pt x="179870" y="50584"/>
                  </a:lnTo>
                  <a:lnTo>
                    <a:pt x="180086" y="50584"/>
                  </a:lnTo>
                  <a:lnTo>
                    <a:pt x="183019" y="51562"/>
                  </a:lnTo>
                  <a:lnTo>
                    <a:pt x="189890" y="51562"/>
                  </a:lnTo>
                  <a:lnTo>
                    <a:pt x="200012" y="44818"/>
                  </a:lnTo>
                  <a:lnTo>
                    <a:pt x="200012" y="50584"/>
                  </a:lnTo>
                  <a:lnTo>
                    <a:pt x="206159" y="50584"/>
                  </a:lnTo>
                  <a:lnTo>
                    <a:pt x="206159" y="44818"/>
                  </a:lnTo>
                  <a:lnTo>
                    <a:pt x="206159" y="31508"/>
                  </a:lnTo>
                  <a:lnTo>
                    <a:pt x="206159" y="23152"/>
                  </a:lnTo>
                  <a:close/>
                </a:path>
                <a:path w="316865" h="52069">
                  <a:moveTo>
                    <a:pt x="246291" y="14084"/>
                  </a:moveTo>
                  <a:lnTo>
                    <a:pt x="244475" y="13296"/>
                  </a:lnTo>
                  <a:lnTo>
                    <a:pt x="242671" y="12712"/>
                  </a:lnTo>
                  <a:lnTo>
                    <a:pt x="239052" y="11925"/>
                  </a:lnTo>
                  <a:lnTo>
                    <a:pt x="237248" y="11722"/>
                  </a:lnTo>
                  <a:lnTo>
                    <a:pt x="229298" y="11722"/>
                  </a:lnTo>
                  <a:lnTo>
                    <a:pt x="224955" y="13500"/>
                  </a:lnTo>
                  <a:lnTo>
                    <a:pt x="221348" y="17043"/>
                  </a:lnTo>
                  <a:lnTo>
                    <a:pt x="218084" y="20586"/>
                  </a:lnTo>
                  <a:lnTo>
                    <a:pt x="216281" y="25450"/>
                  </a:lnTo>
                  <a:lnTo>
                    <a:pt x="216281" y="37744"/>
                  </a:lnTo>
                  <a:lnTo>
                    <a:pt x="218084" y="42583"/>
                  </a:lnTo>
                  <a:lnTo>
                    <a:pt x="224599" y="49771"/>
                  </a:lnTo>
                  <a:lnTo>
                    <a:pt x="229298" y="51562"/>
                  </a:lnTo>
                  <a:lnTo>
                    <a:pt x="236893" y="51562"/>
                  </a:lnTo>
                  <a:lnTo>
                    <a:pt x="239052" y="51358"/>
                  </a:lnTo>
                  <a:lnTo>
                    <a:pt x="242671" y="50546"/>
                  </a:lnTo>
                  <a:lnTo>
                    <a:pt x="244475" y="49936"/>
                  </a:lnTo>
                  <a:lnTo>
                    <a:pt x="246291" y="49123"/>
                  </a:lnTo>
                  <a:lnTo>
                    <a:pt x="246291" y="43357"/>
                  </a:lnTo>
                  <a:lnTo>
                    <a:pt x="244475" y="44335"/>
                  </a:lnTo>
                  <a:lnTo>
                    <a:pt x="242671" y="45059"/>
                  </a:lnTo>
                  <a:lnTo>
                    <a:pt x="240868" y="45554"/>
                  </a:lnTo>
                  <a:lnTo>
                    <a:pt x="239420" y="46037"/>
                  </a:lnTo>
                  <a:lnTo>
                    <a:pt x="237604" y="46278"/>
                  </a:lnTo>
                  <a:lnTo>
                    <a:pt x="231470" y="46278"/>
                  </a:lnTo>
                  <a:lnTo>
                    <a:pt x="228574" y="44996"/>
                  </a:lnTo>
                  <a:lnTo>
                    <a:pt x="226047" y="42443"/>
                  </a:lnTo>
                  <a:lnTo>
                    <a:pt x="223875" y="39878"/>
                  </a:lnTo>
                  <a:lnTo>
                    <a:pt x="222783" y="36271"/>
                  </a:lnTo>
                  <a:lnTo>
                    <a:pt x="222783" y="27012"/>
                  </a:lnTo>
                  <a:lnTo>
                    <a:pt x="223875" y="23418"/>
                  </a:lnTo>
                  <a:lnTo>
                    <a:pt x="226047" y="20853"/>
                  </a:lnTo>
                  <a:lnTo>
                    <a:pt x="228574" y="18288"/>
                  </a:lnTo>
                  <a:lnTo>
                    <a:pt x="231470" y="17005"/>
                  </a:lnTo>
                  <a:lnTo>
                    <a:pt x="237604" y="17005"/>
                  </a:lnTo>
                  <a:lnTo>
                    <a:pt x="239420" y="17246"/>
                  </a:lnTo>
                  <a:lnTo>
                    <a:pt x="240868" y="17729"/>
                  </a:lnTo>
                  <a:lnTo>
                    <a:pt x="242671" y="18211"/>
                  </a:lnTo>
                  <a:lnTo>
                    <a:pt x="244475" y="18948"/>
                  </a:lnTo>
                  <a:lnTo>
                    <a:pt x="246291" y="19926"/>
                  </a:lnTo>
                  <a:lnTo>
                    <a:pt x="246291" y="14084"/>
                  </a:lnTo>
                  <a:close/>
                </a:path>
                <a:path w="316865" h="52069">
                  <a:moveTo>
                    <a:pt x="279184" y="12065"/>
                  </a:moveTo>
                  <a:lnTo>
                    <a:pt x="277012" y="11760"/>
                  </a:lnTo>
                  <a:lnTo>
                    <a:pt x="273037" y="11722"/>
                  </a:lnTo>
                  <a:lnTo>
                    <a:pt x="270510" y="12280"/>
                  </a:lnTo>
                  <a:lnTo>
                    <a:pt x="266166" y="14516"/>
                  </a:lnTo>
                  <a:lnTo>
                    <a:pt x="264363" y="16230"/>
                  </a:lnTo>
                  <a:lnTo>
                    <a:pt x="263271" y="18529"/>
                  </a:lnTo>
                  <a:lnTo>
                    <a:pt x="263271" y="12636"/>
                  </a:lnTo>
                  <a:lnTo>
                    <a:pt x="256768" y="12636"/>
                  </a:lnTo>
                  <a:lnTo>
                    <a:pt x="256768" y="50584"/>
                  </a:lnTo>
                  <a:lnTo>
                    <a:pt x="263271" y="50584"/>
                  </a:lnTo>
                  <a:lnTo>
                    <a:pt x="263271" y="26301"/>
                  </a:lnTo>
                  <a:lnTo>
                    <a:pt x="263994" y="23012"/>
                  </a:lnTo>
                  <a:lnTo>
                    <a:pt x="266166" y="20713"/>
                  </a:lnTo>
                  <a:lnTo>
                    <a:pt x="267982" y="18415"/>
                  </a:lnTo>
                  <a:lnTo>
                    <a:pt x="270510" y="17272"/>
                  </a:lnTo>
                  <a:lnTo>
                    <a:pt x="275209" y="17272"/>
                  </a:lnTo>
                  <a:lnTo>
                    <a:pt x="275932" y="17373"/>
                  </a:lnTo>
                  <a:lnTo>
                    <a:pt x="277736" y="17754"/>
                  </a:lnTo>
                  <a:lnTo>
                    <a:pt x="278460" y="18046"/>
                  </a:lnTo>
                  <a:lnTo>
                    <a:pt x="279184" y="18453"/>
                  </a:lnTo>
                  <a:lnTo>
                    <a:pt x="279184" y="12065"/>
                  </a:lnTo>
                  <a:close/>
                </a:path>
                <a:path w="316865" h="52069">
                  <a:moveTo>
                    <a:pt x="316420" y="25412"/>
                  </a:moveTo>
                  <a:lnTo>
                    <a:pt x="314604" y="20535"/>
                  </a:lnTo>
                  <a:lnTo>
                    <a:pt x="311721" y="17018"/>
                  </a:lnTo>
                  <a:lnTo>
                    <a:pt x="309549" y="14668"/>
                  </a:lnTo>
                  <a:lnTo>
                    <a:pt x="309549" y="27152"/>
                  </a:lnTo>
                  <a:lnTo>
                    <a:pt x="309549" y="36182"/>
                  </a:lnTo>
                  <a:lnTo>
                    <a:pt x="308800" y="39751"/>
                  </a:lnTo>
                  <a:lnTo>
                    <a:pt x="306654" y="42367"/>
                  </a:lnTo>
                  <a:lnTo>
                    <a:pt x="304838" y="44970"/>
                  </a:lnTo>
                  <a:lnTo>
                    <a:pt x="302323" y="46278"/>
                  </a:lnTo>
                  <a:lnTo>
                    <a:pt x="295452" y="46278"/>
                  </a:lnTo>
                  <a:lnTo>
                    <a:pt x="292925" y="44970"/>
                  </a:lnTo>
                  <a:lnTo>
                    <a:pt x="290753" y="42367"/>
                  </a:lnTo>
                  <a:lnTo>
                    <a:pt x="288937" y="39751"/>
                  </a:lnTo>
                  <a:lnTo>
                    <a:pt x="287858" y="36182"/>
                  </a:lnTo>
                  <a:lnTo>
                    <a:pt x="287858" y="27152"/>
                  </a:lnTo>
                  <a:lnTo>
                    <a:pt x="288925" y="23583"/>
                  </a:lnTo>
                  <a:lnTo>
                    <a:pt x="290728" y="20955"/>
                  </a:lnTo>
                  <a:lnTo>
                    <a:pt x="292912" y="18326"/>
                  </a:lnTo>
                  <a:lnTo>
                    <a:pt x="295427" y="17018"/>
                  </a:lnTo>
                  <a:lnTo>
                    <a:pt x="302336" y="17018"/>
                  </a:lnTo>
                  <a:lnTo>
                    <a:pt x="304850" y="18326"/>
                  </a:lnTo>
                  <a:lnTo>
                    <a:pt x="306654" y="20955"/>
                  </a:lnTo>
                  <a:lnTo>
                    <a:pt x="308825" y="23583"/>
                  </a:lnTo>
                  <a:lnTo>
                    <a:pt x="309549" y="27152"/>
                  </a:lnTo>
                  <a:lnTo>
                    <a:pt x="309549" y="14668"/>
                  </a:lnTo>
                  <a:lnTo>
                    <a:pt x="308470" y="13487"/>
                  </a:lnTo>
                  <a:lnTo>
                    <a:pt x="304126" y="11722"/>
                  </a:lnTo>
                  <a:lnTo>
                    <a:pt x="293281" y="11722"/>
                  </a:lnTo>
                  <a:lnTo>
                    <a:pt x="289306" y="13487"/>
                  </a:lnTo>
                  <a:lnTo>
                    <a:pt x="282803" y="20535"/>
                  </a:lnTo>
                  <a:lnTo>
                    <a:pt x="281355" y="25412"/>
                  </a:lnTo>
                  <a:lnTo>
                    <a:pt x="281355" y="37846"/>
                  </a:lnTo>
                  <a:lnTo>
                    <a:pt x="282689" y="42367"/>
                  </a:lnTo>
                  <a:lnTo>
                    <a:pt x="282803" y="42722"/>
                  </a:lnTo>
                  <a:lnTo>
                    <a:pt x="289306" y="49796"/>
                  </a:lnTo>
                  <a:lnTo>
                    <a:pt x="293281" y="51562"/>
                  </a:lnTo>
                  <a:lnTo>
                    <a:pt x="304126" y="51562"/>
                  </a:lnTo>
                  <a:lnTo>
                    <a:pt x="308470" y="49796"/>
                  </a:lnTo>
                  <a:lnTo>
                    <a:pt x="311708" y="46278"/>
                  </a:lnTo>
                  <a:lnTo>
                    <a:pt x="314604" y="42722"/>
                  </a:lnTo>
                  <a:lnTo>
                    <a:pt x="316420" y="37846"/>
                  </a:lnTo>
                  <a:lnTo>
                    <a:pt x="316420" y="2541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674580" y="2587231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6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674580" y="258723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483188" y="2566301"/>
              <a:ext cx="167640" cy="43815"/>
            </a:xfrm>
            <a:custGeom>
              <a:avLst/>
              <a:gdLst/>
              <a:ahLst/>
              <a:cxnLst/>
              <a:rect l="l" t="t" r="r" b="b"/>
              <a:pathLst>
                <a:path w="167639" h="43814">
                  <a:moveTo>
                    <a:pt x="36207" y="22377"/>
                  </a:moveTo>
                  <a:lnTo>
                    <a:pt x="0" y="22377"/>
                  </a:lnTo>
                  <a:lnTo>
                    <a:pt x="0" y="27178"/>
                  </a:lnTo>
                  <a:lnTo>
                    <a:pt x="36207" y="27178"/>
                  </a:lnTo>
                  <a:lnTo>
                    <a:pt x="36207" y="22377"/>
                  </a:lnTo>
                  <a:close/>
                </a:path>
                <a:path w="167639" h="43814">
                  <a:moveTo>
                    <a:pt x="75298" y="14770"/>
                  </a:moveTo>
                  <a:lnTo>
                    <a:pt x="74053" y="9347"/>
                  </a:lnTo>
                  <a:lnTo>
                    <a:pt x="70827" y="4508"/>
                  </a:lnTo>
                  <a:lnTo>
                    <a:pt x="69596" y="2667"/>
                  </a:lnTo>
                  <a:lnTo>
                    <a:pt x="69596" y="16078"/>
                  </a:lnTo>
                  <a:lnTo>
                    <a:pt x="69596" y="27647"/>
                  </a:lnTo>
                  <a:lnTo>
                    <a:pt x="68859" y="31991"/>
                  </a:lnTo>
                  <a:lnTo>
                    <a:pt x="65900" y="37769"/>
                  </a:lnTo>
                  <a:lnTo>
                    <a:pt x="63677" y="39217"/>
                  </a:lnTo>
                  <a:lnTo>
                    <a:pt x="57785" y="39217"/>
                  </a:lnTo>
                  <a:lnTo>
                    <a:pt x="55575" y="37769"/>
                  </a:lnTo>
                  <a:lnTo>
                    <a:pt x="52616" y="31991"/>
                  </a:lnTo>
                  <a:lnTo>
                    <a:pt x="51879" y="27647"/>
                  </a:lnTo>
                  <a:lnTo>
                    <a:pt x="51879" y="16078"/>
                  </a:lnTo>
                  <a:lnTo>
                    <a:pt x="52616" y="11734"/>
                  </a:lnTo>
                  <a:lnTo>
                    <a:pt x="55575" y="5956"/>
                  </a:lnTo>
                  <a:lnTo>
                    <a:pt x="57785" y="4508"/>
                  </a:lnTo>
                  <a:lnTo>
                    <a:pt x="63677" y="4508"/>
                  </a:lnTo>
                  <a:lnTo>
                    <a:pt x="65900" y="5956"/>
                  </a:lnTo>
                  <a:lnTo>
                    <a:pt x="68859" y="11734"/>
                  </a:lnTo>
                  <a:lnTo>
                    <a:pt x="69596" y="16078"/>
                  </a:lnTo>
                  <a:lnTo>
                    <a:pt x="69596" y="2667"/>
                  </a:lnTo>
                  <a:lnTo>
                    <a:pt x="69062" y="1866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66"/>
                  </a:lnTo>
                  <a:lnTo>
                    <a:pt x="47396" y="9347"/>
                  </a:lnTo>
                  <a:lnTo>
                    <a:pt x="46151" y="14770"/>
                  </a:lnTo>
                  <a:lnTo>
                    <a:pt x="46151" y="28968"/>
                  </a:lnTo>
                  <a:lnTo>
                    <a:pt x="47396" y="34391"/>
                  </a:lnTo>
                  <a:lnTo>
                    <a:pt x="52387" y="41859"/>
                  </a:lnTo>
                  <a:lnTo>
                    <a:pt x="55994" y="43726"/>
                  </a:lnTo>
                  <a:lnTo>
                    <a:pt x="65455" y="43726"/>
                  </a:lnTo>
                  <a:lnTo>
                    <a:pt x="69062" y="41859"/>
                  </a:lnTo>
                  <a:lnTo>
                    <a:pt x="70840" y="39217"/>
                  </a:lnTo>
                  <a:lnTo>
                    <a:pt x="74053" y="34391"/>
                  </a:lnTo>
                  <a:lnTo>
                    <a:pt x="75298" y="28968"/>
                  </a:lnTo>
                  <a:lnTo>
                    <a:pt x="75298" y="14770"/>
                  </a:lnTo>
                  <a:close/>
                </a:path>
                <a:path w="167639" h="43814">
                  <a:moveTo>
                    <a:pt x="91287" y="35737"/>
                  </a:moveTo>
                  <a:lnTo>
                    <a:pt x="85318" y="35737"/>
                  </a:lnTo>
                  <a:lnTo>
                    <a:pt x="85318" y="42913"/>
                  </a:lnTo>
                  <a:lnTo>
                    <a:pt x="91287" y="42913"/>
                  </a:lnTo>
                  <a:lnTo>
                    <a:pt x="91287" y="35737"/>
                  </a:lnTo>
                  <a:close/>
                </a:path>
                <a:path w="167639" h="43814">
                  <a:moveTo>
                    <a:pt x="130492" y="14770"/>
                  </a:moveTo>
                  <a:lnTo>
                    <a:pt x="129247" y="9347"/>
                  </a:lnTo>
                  <a:lnTo>
                    <a:pt x="126022" y="4508"/>
                  </a:lnTo>
                  <a:lnTo>
                    <a:pt x="124790" y="2667"/>
                  </a:lnTo>
                  <a:lnTo>
                    <a:pt x="124790" y="16078"/>
                  </a:lnTo>
                  <a:lnTo>
                    <a:pt x="124790" y="27647"/>
                  </a:lnTo>
                  <a:lnTo>
                    <a:pt x="124053" y="31991"/>
                  </a:lnTo>
                  <a:lnTo>
                    <a:pt x="121094" y="37769"/>
                  </a:lnTo>
                  <a:lnTo>
                    <a:pt x="118872" y="39217"/>
                  </a:lnTo>
                  <a:lnTo>
                    <a:pt x="112979" y="39217"/>
                  </a:lnTo>
                  <a:lnTo>
                    <a:pt x="110769" y="37769"/>
                  </a:lnTo>
                  <a:lnTo>
                    <a:pt x="107810" y="31991"/>
                  </a:lnTo>
                  <a:lnTo>
                    <a:pt x="107073" y="27647"/>
                  </a:lnTo>
                  <a:lnTo>
                    <a:pt x="107073" y="16078"/>
                  </a:lnTo>
                  <a:lnTo>
                    <a:pt x="107810" y="11734"/>
                  </a:lnTo>
                  <a:lnTo>
                    <a:pt x="110769" y="5956"/>
                  </a:lnTo>
                  <a:lnTo>
                    <a:pt x="112979" y="4508"/>
                  </a:lnTo>
                  <a:lnTo>
                    <a:pt x="118872" y="4508"/>
                  </a:lnTo>
                  <a:lnTo>
                    <a:pt x="121094" y="5956"/>
                  </a:lnTo>
                  <a:lnTo>
                    <a:pt x="124053" y="11734"/>
                  </a:lnTo>
                  <a:lnTo>
                    <a:pt x="124790" y="16078"/>
                  </a:lnTo>
                  <a:lnTo>
                    <a:pt x="124790" y="2667"/>
                  </a:lnTo>
                  <a:lnTo>
                    <a:pt x="124256" y="1866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66"/>
                  </a:lnTo>
                  <a:lnTo>
                    <a:pt x="102590" y="9347"/>
                  </a:lnTo>
                  <a:lnTo>
                    <a:pt x="101346" y="14770"/>
                  </a:lnTo>
                  <a:lnTo>
                    <a:pt x="101346" y="28968"/>
                  </a:lnTo>
                  <a:lnTo>
                    <a:pt x="102590" y="34391"/>
                  </a:lnTo>
                  <a:lnTo>
                    <a:pt x="107581" y="41859"/>
                  </a:lnTo>
                  <a:lnTo>
                    <a:pt x="111188" y="43726"/>
                  </a:lnTo>
                  <a:lnTo>
                    <a:pt x="120637" y="43726"/>
                  </a:lnTo>
                  <a:lnTo>
                    <a:pt x="124256" y="41859"/>
                  </a:lnTo>
                  <a:lnTo>
                    <a:pt x="126022" y="39217"/>
                  </a:lnTo>
                  <a:lnTo>
                    <a:pt x="129247" y="34391"/>
                  </a:lnTo>
                  <a:lnTo>
                    <a:pt x="130492" y="28968"/>
                  </a:lnTo>
                  <a:lnTo>
                    <a:pt x="130492" y="14770"/>
                  </a:lnTo>
                  <a:close/>
                </a:path>
                <a:path w="167639" h="43814">
                  <a:moveTo>
                    <a:pt x="167182" y="28359"/>
                  </a:moveTo>
                  <a:lnTo>
                    <a:pt x="166408" y="26085"/>
                  </a:lnTo>
                  <a:lnTo>
                    <a:pt x="163779" y="22885"/>
                  </a:lnTo>
                  <a:lnTo>
                    <a:pt x="163347" y="22364"/>
                  </a:lnTo>
                  <a:lnTo>
                    <a:pt x="161467" y="21272"/>
                  </a:lnTo>
                  <a:lnTo>
                    <a:pt x="161467" y="33591"/>
                  </a:lnTo>
                  <a:lnTo>
                    <a:pt x="160667" y="35585"/>
                  </a:lnTo>
                  <a:lnTo>
                    <a:pt x="157556" y="38481"/>
                  </a:lnTo>
                  <a:lnTo>
                    <a:pt x="155422" y="39217"/>
                  </a:lnTo>
                  <a:lnTo>
                    <a:pt x="149999" y="39217"/>
                  </a:lnTo>
                  <a:lnTo>
                    <a:pt x="147866" y="38481"/>
                  </a:lnTo>
                  <a:lnTo>
                    <a:pt x="144767" y="35585"/>
                  </a:lnTo>
                  <a:lnTo>
                    <a:pt x="143992" y="33591"/>
                  </a:lnTo>
                  <a:lnTo>
                    <a:pt x="144056" y="28359"/>
                  </a:lnTo>
                  <a:lnTo>
                    <a:pt x="144767" y="26517"/>
                  </a:lnTo>
                  <a:lnTo>
                    <a:pt x="147866" y="23609"/>
                  </a:lnTo>
                  <a:lnTo>
                    <a:pt x="149999" y="22885"/>
                  </a:lnTo>
                  <a:lnTo>
                    <a:pt x="155448" y="22885"/>
                  </a:lnTo>
                  <a:lnTo>
                    <a:pt x="157594" y="23609"/>
                  </a:lnTo>
                  <a:lnTo>
                    <a:pt x="160693" y="26517"/>
                  </a:lnTo>
                  <a:lnTo>
                    <a:pt x="161417" y="28359"/>
                  </a:lnTo>
                  <a:lnTo>
                    <a:pt x="161467" y="33591"/>
                  </a:lnTo>
                  <a:lnTo>
                    <a:pt x="161467" y="21272"/>
                  </a:lnTo>
                  <a:lnTo>
                    <a:pt x="161201" y="21107"/>
                  </a:lnTo>
                  <a:lnTo>
                    <a:pt x="158457" y="20472"/>
                  </a:lnTo>
                  <a:lnTo>
                    <a:pt x="160883" y="19862"/>
                  </a:lnTo>
                  <a:lnTo>
                    <a:pt x="162775" y="18732"/>
                  </a:lnTo>
                  <a:lnTo>
                    <a:pt x="163042" y="18402"/>
                  </a:lnTo>
                  <a:lnTo>
                    <a:pt x="165506" y="15367"/>
                  </a:lnTo>
                  <a:lnTo>
                    <a:pt x="166090" y="13639"/>
                  </a:lnTo>
                  <a:lnTo>
                    <a:pt x="166192" y="7569"/>
                  </a:lnTo>
                  <a:lnTo>
                    <a:pt x="165100" y="5130"/>
                  </a:lnTo>
                  <a:lnTo>
                    <a:pt x="164998" y="4889"/>
                  </a:lnTo>
                  <a:lnTo>
                    <a:pt x="164541" y="4508"/>
                  </a:lnTo>
                  <a:lnTo>
                    <a:pt x="160540" y="1257"/>
                  </a:lnTo>
                  <a:lnTo>
                    <a:pt x="160540" y="9271"/>
                  </a:lnTo>
                  <a:lnTo>
                    <a:pt x="160540" y="13639"/>
                  </a:lnTo>
                  <a:lnTo>
                    <a:pt x="159816" y="15367"/>
                  </a:lnTo>
                  <a:lnTo>
                    <a:pt x="157086" y="17792"/>
                  </a:lnTo>
                  <a:lnTo>
                    <a:pt x="155168" y="18402"/>
                  </a:lnTo>
                  <a:lnTo>
                    <a:pt x="150253" y="18402"/>
                  </a:lnTo>
                  <a:lnTo>
                    <a:pt x="148336" y="17792"/>
                  </a:lnTo>
                  <a:lnTo>
                    <a:pt x="145643" y="15367"/>
                  </a:lnTo>
                  <a:lnTo>
                    <a:pt x="144919" y="13639"/>
                  </a:lnTo>
                  <a:lnTo>
                    <a:pt x="144919" y="9271"/>
                  </a:lnTo>
                  <a:lnTo>
                    <a:pt x="145605" y="7569"/>
                  </a:lnTo>
                  <a:lnTo>
                    <a:pt x="148336" y="5130"/>
                  </a:lnTo>
                  <a:lnTo>
                    <a:pt x="150253" y="4508"/>
                  </a:lnTo>
                  <a:lnTo>
                    <a:pt x="155168" y="4508"/>
                  </a:lnTo>
                  <a:lnTo>
                    <a:pt x="157086" y="5130"/>
                  </a:lnTo>
                  <a:lnTo>
                    <a:pt x="159854" y="7569"/>
                  </a:lnTo>
                  <a:lnTo>
                    <a:pt x="160540" y="9271"/>
                  </a:lnTo>
                  <a:lnTo>
                    <a:pt x="160540" y="1257"/>
                  </a:lnTo>
                  <a:lnTo>
                    <a:pt x="160210" y="977"/>
                  </a:lnTo>
                  <a:lnTo>
                    <a:pt x="156921" y="0"/>
                  </a:lnTo>
                  <a:lnTo>
                    <a:pt x="148539" y="0"/>
                  </a:lnTo>
                  <a:lnTo>
                    <a:pt x="145249" y="977"/>
                  </a:lnTo>
                  <a:lnTo>
                    <a:pt x="140449" y="4889"/>
                  </a:lnTo>
                  <a:lnTo>
                    <a:pt x="139242" y="7569"/>
                  </a:lnTo>
                  <a:lnTo>
                    <a:pt x="139357" y="13639"/>
                  </a:lnTo>
                  <a:lnTo>
                    <a:pt x="139928" y="15367"/>
                  </a:lnTo>
                  <a:lnTo>
                    <a:pt x="142659" y="18732"/>
                  </a:lnTo>
                  <a:lnTo>
                    <a:pt x="144564" y="19862"/>
                  </a:lnTo>
                  <a:lnTo>
                    <a:pt x="147015" y="20472"/>
                  </a:lnTo>
                  <a:lnTo>
                    <a:pt x="144272" y="21107"/>
                  </a:lnTo>
                  <a:lnTo>
                    <a:pt x="142113" y="22364"/>
                  </a:lnTo>
                  <a:lnTo>
                    <a:pt x="139026" y="26085"/>
                  </a:lnTo>
                  <a:lnTo>
                    <a:pt x="138252" y="28359"/>
                  </a:lnTo>
                  <a:lnTo>
                    <a:pt x="138252" y="35140"/>
                  </a:lnTo>
                  <a:lnTo>
                    <a:pt x="139496" y="38277"/>
                  </a:lnTo>
                  <a:lnTo>
                    <a:pt x="144500" y="42633"/>
                  </a:lnTo>
                  <a:lnTo>
                    <a:pt x="148069" y="43726"/>
                  </a:lnTo>
                  <a:lnTo>
                    <a:pt x="157365" y="43726"/>
                  </a:lnTo>
                  <a:lnTo>
                    <a:pt x="160947" y="42633"/>
                  </a:lnTo>
                  <a:lnTo>
                    <a:pt x="164858" y="39217"/>
                  </a:lnTo>
                  <a:lnTo>
                    <a:pt x="165925" y="38277"/>
                  </a:lnTo>
                  <a:lnTo>
                    <a:pt x="167182" y="35140"/>
                  </a:lnTo>
                  <a:lnTo>
                    <a:pt x="167182" y="2835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674580" y="2343700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6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674580" y="234370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483188" y="2322791"/>
              <a:ext cx="166370" cy="43815"/>
            </a:xfrm>
            <a:custGeom>
              <a:avLst/>
              <a:gdLst/>
              <a:ahLst/>
              <a:cxnLst/>
              <a:rect l="l" t="t" r="r" b="b"/>
              <a:pathLst>
                <a:path w="166370" h="43814">
                  <a:moveTo>
                    <a:pt x="36207" y="22364"/>
                  </a:moveTo>
                  <a:lnTo>
                    <a:pt x="0" y="22364"/>
                  </a:lnTo>
                  <a:lnTo>
                    <a:pt x="0" y="27165"/>
                  </a:lnTo>
                  <a:lnTo>
                    <a:pt x="36207" y="27165"/>
                  </a:lnTo>
                  <a:lnTo>
                    <a:pt x="36207" y="22364"/>
                  </a:lnTo>
                  <a:close/>
                </a:path>
                <a:path w="166370" h="43814">
                  <a:moveTo>
                    <a:pt x="75298" y="14732"/>
                  </a:moveTo>
                  <a:lnTo>
                    <a:pt x="74053" y="9321"/>
                  </a:lnTo>
                  <a:lnTo>
                    <a:pt x="70853" y="4508"/>
                  </a:lnTo>
                  <a:lnTo>
                    <a:pt x="69596" y="2641"/>
                  </a:lnTo>
                  <a:lnTo>
                    <a:pt x="69596" y="16078"/>
                  </a:lnTo>
                  <a:lnTo>
                    <a:pt x="69596" y="27635"/>
                  </a:lnTo>
                  <a:lnTo>
                    <a:pt x="68859" y="31965"/>
                  </a:lnTo>
                  <a:lnTo>
                    <a:pt x="65900" y="37757"/>
                  </a:lnTo>
                  <a:lnTo>
                    <a:pt x="63677" y="39192"/>
                  </a:lnTo>
                  <a:lnTo>
                    <a:pt x="57785" y="39192"/>
                  </a:lnTo>
                  <a:lnTo>
                    <a:pt x="55575" y="37757"/>
                  </a:lnTo>
                  <a:lnTo>
                    <a:pt x="52616" y="31965"/>
                  </a:lnTo>
                  <a:lnTo>
                    <a:pt x="51879" y="27635"/>
                  </a:lnTo>
                  <a:lnTo>
                    <a:pt x="51879" y="16078"/>
                  </a:lnTo>
                  <a:lnTo>
                    <a:pt x="52616" y="11696"/>
                  </a:lnTo>
                  <a:lnTo>
                    <a:pt x="55575" y="5956"/>
                  </a:lnTo>
                  <a:lnTo>
                    <a:pt x="57785" y="4508"/>
                  </a:lnTo>
                  <a:lnTo>
                    <a:pt x="63677" y="4508"/>
                  </a:lnTo>
                  <a:lnTo>
                    <a:pt x="65900" y="5956"/>
                  </a:lnTo>
                  <a:lnTo>
                    <a:pt x="68859" y="11696"/>
                  </a:lnTo>
                  <a:lnTo>
                    <a:pt x="69596" y="16078"/>
                  </a:lnTo>
                  <a:lnTo>
                    <a:pt x="69596" y="2641"/>
                  </a:lnTo>
                  <a:lnTo>
                    <a:pt x="69062" y="1841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41"/>
                  </a:lnTo>
                  <a:lnTo>
                    <a:pt x="47396" y="9321"/>
                  </a:lnTo>
                  <a:lnTo>
                    <a:pt x="46151" y="14732"/>
                  </a:lnTo>
                  <a:lnTo>
                    <a:pt x="46151" y="28968"/>
                  </a:lnTo>
                  <a:lnTo>
                    <a:pt x="47396" y="34353"/>
                  </a:lnTo>
                  <a:lnTo>
                    <a:pt x="52387" y="41833"/>
                  </a:lnTo>
                  <a:lnTo>
                    <a:pt x="55994" y="43713"/>
                  </a:lnTo>
                  <a:lnTo>
                    <a:pt x="65455" y="43713"/>
                  </a:lnTo>
                  <a:lnTo>
                    <a:pt x="69062" y="41833"/>
                  </a:lnTo>
                  <a:lnTo>
                    <a:pt x="70827" y="39192"/>
                  </a:lnTo>
                  <a:lnTo>
                    <a:pt x="74053" y="34353"/>
                  </a:lnTo>
                  <a:lnTo>
                    <a:pt x="75298" y="28968"/>
                  </a:lnTo>
                  <a:lnTo>
                    <a:pt x="75298" y="14732"/>
                  </a:lnTo>
                  <a:close/>
                </a:path>
                <a:path w="166370" h="43814">
                  <a:moveTo>
                    <a:pt x="91287" y="35712"/>
                  </a:moveTo>
                  <a:lnTo>
                    <a:pt x="85318" y="35712"/>
                  </a:lnTo>
                  <a:lnTo>
                    <a:pt x="85318" y="42887"/>
                  </a:lnTo>
                  <a:lnTo>
                    <a:pt x="91287" y="42887"/>
                  </a:lnTo>
                  <a:lnTo>
                    <a:pt x="91287" y="35712"/>
                  </a:lnTo>
                  <a:close/>
                </a:path>
                <a:path w="166370" h="43814">
                  <a:moveTo>
                    <a:pt x="130492" y="14732"/>
                  </a:moveTo>
                  <a:lnTo>
                    <a:pt x="129247" y="9321"/>
                  </a:lnTo>
                  <a:lnTo>
                    <a:pt x="126034" y="4508"/>
                  </a:lnTo>
                  <a:lnTo>
                    <a:pt x="124790" y="2641"/>
                  </a:lnTo>
                  <a:lnTo>
                    <a:pt x="124790" y="16078"/>
                  </a:lnTo>
                  <a:lnTo>
                    <a:pt x="124790" y="27635"/>
                  </a:lnTo>
                  <a:lnTo>
                    <a:pt x="124053" y="31965"/>
                  </a:lnTo>
                  <a:lnTo>
                    <a:pt x="121094" y="37757"/>
                  </a:lnTo>
                  <a:lnTo>
                    <a:pt x="118872" y="39192"/>
                  </a:lnTo>
                  <a:lnTo>
                    <a:pt x="112979" y="39192"/>
                  </a:lnTo>
                  <a:lnTo>
                    <a:pt x="110769" y="37757"/>
                  </a:lnTo>
                  <a:lnTo>
                    <a:pt x="107810" y="31965"/>
                  </a:lnTo>
                  <a:lnTo>
                    <a:pt x="107073" y="27635"/>
                  </a:lnTo>
                  <a:lnTo>
                    <a:pt x="107073" y="16078"/>
                  </a:lnTo>
                  <a:lnTo>
                    <a:pt x="107810" y="11696"/>
                  </a:lnTo>
                  <a:lnTo>
                    <a:pt x="110769" y="5956"/>
                  </a:lnTo>
                  <a:lnTo>
                    <a:pt x="112979" y="4508"/>
                  </a:lnTo>
                  <a:lnTo>
                    <a:pt x="118872" y="4508"/>
                  </a:lnTo>
                  <a:lnTo>
                    <a:pt x="121094" y="5956"/>
                  </a:lnTo>
                  <a:lnTo>
                    <a:pt x="124053" y="11696"/>
                  </a:lnTo>
                  <a:lnTo>
                    <a:pt x="124790" y="16078"/>
                  </a:lnTo>
                  <a:lnTo>
                    <a:pt x="124790" y="2641"/>
                  </a:lnTo>
                  <a:lnTo>
                    <a:pt x="124256" y="1841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41"/>
                  </a:lnTo>
                  <a:lnTo>
                    <a:pt x="102590" y="9321"/>
                  </a:lnTo>
                  <a:lnTo>
                    <a:pt x="101346" y="14732"/>
                  </a:lnTo>
                  <a:lnTo>
                    <a:pt x="101346" y="28968"/>
                  </a:lnTo>
                  <a:lnTo>
                    <a:pt x="102590" y="34353"/>
                  </a:lnTo>
                  <a:lnTo>
                    <a:pt x="107581" y="41833"/>
                  </a:lnTo>
                  <a:lnTo>
                    <a:pt x="111188" y="43713"/>
                  </a:lnTo>
                  <a:lnTo>
                    <a:pt x="120637" y="43713"/>
                  </a:lnTo>
                  <a:lnTo>
                    <a:pt x="124256" y="41833"/>
                  </a:lnTo>
                  <a:lnTo>
                    <a:pt x="126022" y="39192"/>
                  </a:lnTo>
                  <a:lnTo>
                    <a:pt x="129247" y="34353"/>
                  </a:lnTo>
                  <a:lnTo>
                    <a:pt x="130492" y="28968"/>
                  </a:lnTo>
                  <a:lnTo>
                    <a:pt x="130492" y="14732"/>
                  </a:lnTo>
                  <a:close/>
                </a:path>
                <a:path w="166370" h="43814">
                  <a:moveTo>
                    <a:pt x="166192" y="749"/>
                  </a:moveTo>
                  <a:lnTo>
                    <a:pt x="139077" y="749"/>
                  </a:lnTo>
                  <a:lnTo>
                    <a:pt x="139077" y="5562"/>
                  </a:lnTo>
                  <a:lnTo>
                    <a:pt x="159334" y="5562"/>
                  </a:lnTo>
                  <a:lnTo>
                    <a:pt x="144919" y="42887"/>
                  </a:lnTo>
                  <a:lnTo>
                    <a:pt x="150876" y="42887"/>
                  </a:lnTo>
                  <a:lnTo>
                    <a:pt x="166192" y="3175"/>
                  </a:lnTo>
                  <a:lnTo>
                    <a:pt x="166192" y="74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674580" y="2100176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6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74580" y="210017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483188" y="2079256"/>
              <a:ext cx="167640" cy="43815"/>
            </a:xfrm>
            <a:custGeom>
              <a:avLst/>
              <a:gdLst/>
              <a:ahLst/>
              <a:cxnLst/>
              <a:rect l="l" t="t" r="r" b="b"/>
              <a:pathLst>
                <a:path w="167639" h="43814">
                  <a:moveTo>
                    <a:pt x="36207" y="22377"/>
                  </a:moveTo>
                  <a:lnTo>
                    <a:pt x="0" y="22377"/>
                  </a:lnTo>
                  <a:lnTo>
                    <a:pt x="0" y="27178"/>
                  </a:lnTo>
                  <a:lnTo>
                    <a:pt x="36207" y="27178"/>
                  </a:lnTo>
                  <a:lnTo>
                    <a:pt x="36207" y="22377"/>
                  </a:lnTo>
                  <a:close/>
                </a:path>
                <a:path w="167639" h="43814">
                  <a:moveTo>
                    <a:pt x="75298" y="14744"/>
                  </a:moveTo>
                  <a:lnTo>
                    <a:pt x="74053" y="9321"/>
                  </a:lnTo>
                  <a:lnTo>
                    <a:pt x="70853" y="4521"/>
                  </a:lnTo>
                  <a:lnTo>
                    <a:pt x="69596" y="2654"/>
                  </a:lnTo>
                  <a:lnTo>
                    <a:pt x="69596" y="16090"/>
                  </a:lnTo>
                  <a:lnTo>
                    <a:pt x="69596" y="27647"/>
                  </a:lnTo>
                  <a:lnTo>
                    <a:pt x="68859" y="31978"/>
                  </a:lnTo>
                  <a:lnTo>
                    <a:pt x="65900" y="37757"/>
                  </a:lnTo>
                  <a:lnTo>
                    <a:pt x="63677" y="39204"/>
                  </a:lnTo>
                  <a:lnTo>
                    <a:pt x="57785" y="39204"/>
                  </a:lnTo>
                  <a:lnTo>
                    <a:pt x="55575" y="37757"/>
                  </a:lnTo>
                  <a:lnTo>
                    <a:pt x="52616" y="31978"/>
                  </a:lnTo>
                  <a:lnTo>
                    <a:pt x="51879" y="27647"/>
                  </a:lnTo>
                  <a:lnTo>
                    <a:pt x="51879" y="16090"/>
                  </a:lnTo>
                  <a:lnTo>
                    <a:pt x="52616" y="11709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8859" y="11709"/>
                  </a:lnTo>
                  <a:lnTo>
                    <a:pt x="69596" y="16090"/>
                  </a:lnTo>
                  <a:lnTo>
                    <a:pt x="69596" y="2654"/>
                  </a:lnTo>
                  <a:lnTo>
                    <a:pt x="69062" y="1854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54"/>
                  </a:lnTo>
                  <a:lnTo>
                    <a:pt x="47396" y="9321"/>
                  </a:lnTo>
                  <a:lnTo>
                    <a:pt x="46151" y="14744"/>
                  </a:lnTo>
                  <a:lnTo>
                    <a:pt x="46151" y="28943"/>
                  </a:lnTo>
                  <a:lnTo>
                    <a:pt x="47396" y="34366"/>
                  </a:lnTo>
                  <a:lnTo>
                    <a:pt x="52387" y="41846"/>
                  </a:lnTo>
                  <a:lnTo>
                    <a:pt x="55994" y="43726"/>
                  </a:lnTo>
                  <a:lnTo>
                    <a:pt x="65455" y="43726"/>
                  </a:lnTo>
                  <a:lnTo>
                    <a:pt x="69062" y="41846"/>
                  </a:lnTo>
                  <a:lnTo>
                    <a:pt x="70827" y="39204"/>
                  </a:lnTo>
                  <a:lnTo>
                    <a:pt x="74053" y="34366"/>
                  </a:lnTo>
                  <a:lnTo>
                    <a:pt x="75298" y="28943"/>
                  </a:lnTo>
                  <a:lnTo>
                    <a:pt x="75298" y="14744"/>
                  </a:lnTo>
                  <a:close/>
                </a:path>
                <a:path w="167639" h="43814">
                  <a:moveTo>
                    <a:pt x="91287" y="35725"/>
                  </a:moveTo>
                  <a:lnTo>
                    <a:pt x="85318" y="35725"/>
                  </a:lnTo>
                  <a:lnTo>
                    <a:pt x="85318" y="42887"/>
                  </a:lnTo>
                  <a:lnTo>
                    <a:pt x="91287" y="42887"/>
                  </a:lnTo>
                  <a:lnTo>
                    <a:pt x="91287" y="35725"/>
                  </a:lnTo>
                  <a:close/>
                </a:path>
                <a:path w="167639" h="43814">
                  <a:moveTo>
                    <a:pt x="130492" y="14744"/>
                  </a:moveTo>
                  <a:lnTo>
                    <a:pt x="129247" y="9321"/>
                  </a:lnTo>
                  <a:lnTo>
                    <a:pt x="126034" y="4521"/>
                  </a:lnTo>
                  <a:lnTo>
                    <a:pt x="124790" y="2654"/>
                  </a:lnTo>
                  <a:lnTo>
                    <a:pt x="124790" y="16090"/>
                  </a:lnTo>
                  <a:lnTo>
                    <a:pt x="124790" y="27647"/>
                  </a:lnTo>
                  <a:lnTo>
                    <a:pt x="124053" y="31978"/>
                  </a:lnTo>
                  <a:lnTo>
                    <a:pt x="121094" y="37757"/>
                  </a:lnTo>
                  <a:lnTo>
                    <a:pt x="118872" y="39204"/>
                  </a:lnTo>
                  <a:lnTo>
                    <a:pt x="112979" y="39204"/>
                  </a:lnTo>
                  <a:lnTo>
                    <a:pt x="110769" y="37757"/>
                  </a:lnTo>
                  <a:lnTo>
                    <a:pt x="107810" y="31978"/>
                  </a:lnTo>
                  <a:lnTo>
                    <a:pt x="107073" y="27647"/>
                  </a:lnTo>
                  <a:lnTo>
                    <a:pt x="107073" y="16090"/>
                  </a:lnTo>
                  <a:lnTo>
                    <a:pt x="107810" y="11709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4053" y="11709"/>
                  </a:lnTo>
                  <a:lnTo>
                    <a:pt x="124790" y="16090"/>
                  </a:lnTo>
                  <a:lnTo>
                    <a:pt x="124790" y="2654"/>
                  </a:lnTo>
                  <a:lnTo>
                    <a:pt x="124256" y="1854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54"/>
                  </a:lnTo>
                  <a:lnTo>
                    <a:pt x="102590" y="9321"/>
                  </a:lnTo>
                  <a:lnTo>
                    <a:pt x="101346" y="14744"/>
                  </a:lnTo>
                  <a:lnTo>
                    <a:pt x="101346" y="28943"/>
                  </a:lnTo>
                  <a:lnTo>
                    <a:pt x="102590" y="34366"/>
                  </a:lnTo>
                  <a:lnTo>
                    <a:pt x="107581" y="41846"/>
                  </a:lnTo>
                  <a:lnTo>
                    <a:pt x="111188" y="43726"/>
                  </a:lnTo>
                  <a:lnTo>
                    <a:pt x="120637" y="43726"/>
                  </a:lnTo>
                  <a:lnTo>
                    <a:pt x="124256" y="41846"/>
                  </a:lnTo>
                  <a:lnTo>
                    <a:pt x="126022" y="39204"/>
                  </a:lnTo>
                  <a:lnTo>
                    <a:pt x="129247" y="34366"/>
                  </a:lnTo>
                  <a:lnTo>
                    <a:pt x="130492" y="28943"/>
                  </a:lnTo>
                  <a:lnTo>
                    <a:pt x="130492" y="14744"/>
                  </a:lnTo>
                  <a:close/>
                </a:path>
                <a:path w="167639" h="43814">
                  <a:moveTo>
                    <a:pt x="167487" y="24968"/>
                  </a:moveTo>
                  <a:lnTo>
                    <a:pt x="166268" y="21463"/>
                  </a:lnTo>
                  <a:lnTo>
                    <a:pt x="164426" y="19558"/>
                  </a:lnTo>
                  <a:lnTo>
                    <a:pt x="161759" y="16764"/>
                  </a:lnTo>
                  <a:lnTo>
                    <a:pt x="161759" y="26339"/>
                  </a:lnTo>
                  <a:lnTo>
                    <a:pt x="161759" y="32410"/>
                  </a:lnTo>
                  <a:lnTo>
                    <a:pt x="161010" y="34798"/>
                  </a:lnTo>
                  <a:lnTo>
                    <a:pt x="158013" y="38341"/>
                  </a:lnTo>
                  <a:lnTo>
                    <a:pt x="155994" y="39204"/>
                  </a:lnTo>
                  <a:lnTo>
                    <a:pt x="150863" y="39204"/>
                  </a:lnTo>
                  <a:lnTo>
                    <a:pt x="148844" y="38341"/>
                  </a:lnTo>
                  <a:lnTo>
                    <a:pt x="145846" y="34798"/>
                  </a:lnTo>
                  <a:lnTo>
                    <a:pt x="145097" y="32410"/>
                  </a:lnTo>
                  <a:lnTo>
                    <a:pt x="145097" y="26339"/>
                  </a:lnTo>
                  <a:lnTo>
                    <a:pt x="145846" y="23926"/>
                  </a:lnTo>
                  <a:lnTo>
                    <a:pt x="148844" y="20421"/>
                  </a:lnTo>
                  <a:lnTo>
                    <a:pt x="149517" y="20129"/>
                  </a:lnTo>
                  <a:lnTo>
                    <a:pt x="150863" y="19558"/>
                  </a:lnTo>
                  <a:lnTo>
                    <a:pt x="155994" y="19558"/>
                  </a:lnTo>
                  <a:lnTo>
                    <a:pt x="158013" y="20421"/>
                  </a:lnTo>
                  <a:lnTo>
                    <a:pt x="159512" y="22186"/>
                  </a:lnTo>
                  <a:lnTo>
                    <a:pt x="161010" y="23926"/>
                  </a:lnTo>
                  <a:lnTo>
                    <a:pt x="161759" y="26339"/>
                  </a:lnTo>
                  <a:lnTo>
                    <a:pt x="161759" y="16764"/>
                  </a:lnTo>
                  <a:lnTo>
                    <a:pt x="161353" y="16332"/>
                  </a:lnTo>
                  <a:lnTo>
                    <a:pt x="158000" y="15036"/>
                  </a:lnTo>
                  <a:lnTo>
                    <a:pt x="151752" y="15036"/>
                  </a:lnTo>
                  <a:lnTo>
                    <a:pt x="144043" y="20129"/>
                  </a:lnTo>
                  <a:lnTo>
                    <a:pt x="144145" y="18465"/>
                  </a:lnTo>
                  <a:lnTo>
                    <a:pt x="144259" y="16332"/>
                  </a:lnTo>
                  <a:lnTo>
                    <a:pt x="144322" y="15036"/>
                  </a:lnTo>
                  <a:lnTo>
                    <a:pt x="145465" y="11137"/>
                  </a:lnTo>
                  <a:lnTo>
                    <a:pt x="149352" y="6184"/>
                  </a:lnTo>
                  <a:lnTo>
                    <a:pt x="149199" y="6184"/>
                  </a:lnTo>
                  <a:lnTo>
                    <a:pt x="152311" y="4775"/>
                  </a:lnTo>
                  <a:lnTo>
                    <a:pt x="157518" y="4775"/>
                  </a:lnTo>
                  <a:lnTo>
                    <a:pt x="158953" y="4953"/>
                  </a:lnTo>
                  <a:lnTo>
                    <a:pt x="161874" y="5676"/>
                  </a:lnTo>
                  <a:lnTo>
                    <a:pt x="163322" y="6184"/>
                  </a:lnTo>
                  <a:lnTo>
                    <a:pt x="164757" y="6870"/>
                  </a:lnTo>
                  <a:lnTo>
                    <a:pt x="164757" y="4775"/>
                  </a:lnTo>
                  <a:lnTo>
                    <a:pt x="164757" y="1663"/>
                  </a:lnTo>
                  <a:lnTo>
                    <a:pt x="163169" y="1130"/>
                  </a:lnTo>
                  <a:lnTo>
                    <a:pt x="161645" y="698"/>
                  </a:lnTo>
                  <a:lnTo>
                    <a:pt x="158737" y="114"/>
                  </a:lnTo>
                  <a:lnTo>
                    <a:pt x="150291" y="114"/>
                  </a:lnTo>
                  <a:lnTo>
                    <a:pt x="146278" y="1955"/>
                  </a:lnTo>
                  <a:lnTo>
                    <a:pt x="139954" y="9906"/>
                  </a:lnTo>
                  <a:lnTo>
                    <a:pt x="138430" y="15036"/>
                  </a:lnTo>
                  <a:lnTo>
                    <a:pt x="138379" y="28943"/>
                  </a:lnTo>
                  <a:lnTo>
                    <a:pt x="139661" y="34366"/>
                  </a:lnTo>
                  <a:lnTo>
                    <a:pt x="144818" y="41846"/>
                  </a:lnTo>
                  <a:lnTo>
                    <a:pt x="148551" y="43726"/>
                  </a:lnTo>
                  <a:lnTo>
                    <a:pt x="157683" y="43726"/>
                  </a:lnTo>
                  <a:lnTo>
                    <a:pt x="161086" y="42418"/>
                  </a:lnTo>
                  <a:lnTo>
                    <a:pt x="164236" y="39204"/>
                  </a:lnTo>
                  <a:lnTo>
                    <a:pt x="166217" y="37185"/>
                  </a:lnTo>
                  <a:lnTo>
                    <a:pt x="167487" y="33718"/>
                  </a:lnTo>
                  <a:lnTo>
                    <a:pt x="167487" y="2496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674580" y="1856652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6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674579" y="185665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83188" y="1835734"/>
              <a:ext cx="166370" cy="43815"/>
            </a:xfrm>
            <a:custGeom>
              <a:avLst/>
              <a:gdLst/>
              <a:ahLst/>
              <a:cxnLst/>
              <a:rect l="l" t="t" r="r" b="b"/>
              <a:pathLst>
                <a:path w="166370" h="43814">
                  <a:moveTo>
                    <a:pt x="36207" y="22377"/>
                  </a:moveTo>
                  <a:lnTo>
                    <a:pt x="0" y="22377"/>
                  </a:lnTo>
                  <a:lnTo>
                    <a:pt x="0" y="27178"/>
                  </a:lnTo>
                  <a:lnTo>
                    <a:pt x="36207" y="27178"/>
                  </a:lnTo>
                  <a:lnTo>
                    <a:pt x="36207" y="22377"/>
                  </a:lnTo>
                  <a:close/>
                </a:path>
                <a:path w="166370" h="43814">
                  <a:moveTo>
                    <a:pt x="75298" y="14744"/>
                  </a:moveTo>
                  <a:lnTo>
                    <a:pt x="74053" y="9321"/>
                  </a:lnTo>
                  <a:lnTo>
                    <a:pt x="70853" y="4521"/>
                  </a:lnTo>
                  <a:lnTo>
                    <a:pt x="69596" y="2641"/>
                  </a:lnTo>
                  <a:lnTo>
                    <a:pt x="69596" y="16078"/>
                  </a:lnTo>
                  <a:lnTo>
                    <a:pt x="69596" y="27647"/>
                  </a:lnTo>
                  <a:lnTo>
                    <a:pt x="68859" y="31978"/>
                  </a:lnTo>
                  <a:lnTo>
                    <a:pt x="65900" y="37757"/>
                  </a:lnTo>
                  <a:lnTo>
                    <a:pt x="63677" y="39204"/>
                  </a:lnTo>
                  <a:lnTo>
                    <a:pt x="57785" y="39204"/>
                  </a:lnTo>
                  <a:lnTo>
                    <a:pt x="55575" y="37757"/>
                  </a:lnTo>
                  <a:lnTo>
                    <a:pt x="52616" y="31978"/>
                  </a:lnTo>
                  <a:lnTo>
                    <a:pt x="51879" y="27647"/>
                  </a:lnTo>
                  <a:lnTo>
                    <a:pt x="51879" y="16078"/>
                  </a:lnTo>
                  <a:lnTo>
                    <a:pt x="52616" y="11709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8859" y="11709"/>
                  </a:lnTo>
                  <a:lnTo>
                    <a:pt x="69596" y="16078"/>
                  </a:lnTo>
                  <a:lnTo>
                    <a:pt x="69596" y="2641"/>
                  </a:lnTo>
                  <a:lnTo>
                    <a:pt x="69062" y="1841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41"/>
                  </a:lnTo>
                  <a:lnTo>
                    <a:pt x="47396" y="9321"/>
                  </a:lnTo>
                  <a:lnTo>
                    <a:pt x="46151" y="14744"/>
                  </a:lnTo>
                  <a:lnTo>
                    <a:pt x="46151" y="28943"/>
                  </a:lnTo>
                  <a:lnTo>
                    <a:pt x="47396" y="34366"/>
                  </a:lnTo>
                  <a:lnTo>
                    <a:pt x="52387" y="41846"/>
                  </a:lnTo>
                  <a:lnTo>
                    <a:pt x="55994" y="43726"/>
                  </a:lnTo>
                  <a:lnTo>
                    <a:pt x="65455" y="43726"/>
                  </a:lnTo>
                  <a:lnTo>
                    <a:pt x="69062" y="41846"/>
                  </a:lnTo>
                  <a:lnTo>
                    <a:pt x="70827" y="39204"/>
                  </a:lnTo>
                  <a:lnTo>
                    <a:pt x="74053" y="34366"/>
                  </a:lnTo>
                  <a:lnTo>
                    <a:pt x="75298" y="28943"/>
                  </a:lnTo>
                  <a:lnTo>
                    <a:pt x="75298" y="14744"/>
                  </a:lnTo>
                  <a:close/>
                </a:path>
                <a:path w="166370" h="43814">
                  <a:moveTo>
                    <a:pt x="91287" y="35725"/>
                  </a:moveTo>
                  <a:lnTo>
                    <a:pt x="85318" y="35725"/>
                  </a:lnTo>
                  <a:lnTo>
                    <a:pt x="85318" y="42887"/>
                  </a:lnTo>
                  <a:lnTo>
                    <a:pt x="91287" y="42887"/>
                  </a:lnTo>
                  <a:lnTo>
                    <a:pt x="91287" y="35725"/>
                  </a:lnTo>
                  <a:close/>
                </a:path>
                <a:path w="166370" h="43814">
                  <a:moveTo>
                    <a:pt x="130492" y="14744"/>
                  </a:moveTo>
                  <a:lnTo>
                    <a:pt x="129247" y="9321"/>
                  </a:lnTo>
                  <a:lnTo>
                    <a:pt x="126034" y="4521"/>
                  </a:lnTo>
                  <a:lnTo>
                    <a:pt x="124790" y="2654"/>
                  </a:lnTo>
                  <a:lnTo>
                    <a:pt x="124790" y="16078"/>
                  </a:lnTo>
                  <a:lnTo>
                    <a:pt x="124790" y="27647"/>
                  </a:lnTo>
                  <a:lnTo>
                    <a:pt x="124053" y="31978"/>
                  </a:lnTo>
                  <a:lnTo>
                    <a:pt x="121094" y="37757"/>
                  </a:lnTo>
                  <a:lnTo>
                    <a:pt x="118872" y="39204"/>
                  </a:lnTo>
                  <a:lnTo>
                    <a:pt x="112979" y="39204"/>
                  </a:lnTo>
                  <a:lnTo>
                    <a:pt x="110769" y="37757"/>
                  </a:lnTo>
                  <a:lnTo>
                    <a:pt x="107810" y="31978"/>
                  </a:lnTo>
                  <a:lnTo>
                    <a:pt x="107073" y="27647"/>
                  </a:lnTo>
                  <a:lnTo>
                    <a:pt x="107073" y="16078"/>
                  </a:lnTo>
                  <a:lnTo>
                    <a:pt x="107810" y="11709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4053" y="11709"/>
                  </a:lnTo>
                  <a:lnTo>
                    <a:pt x="124790" y="16078"/>
                  </a:lnTo>
                  <a:lnTo>
                    <a:pt x="124790" y="2654"/>
                  </a:lnTo>
                  <a:lnTo>
                    <a:pt x="124256" y="1841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41"/>
                  </a:lnTo>
                  <a:lnTo>
                    <a:pt x="102590" y="9321"/>
                  </a:lnTo>
                  <a:lnTo>
                    <a:pt x="101346" y="14744"/>
                  </a:lnTo>
                  <a:lnTo>
                    <a:pt x="101346" y="28943"/>
                  </a:lnTo>
                  <a:lnTo>
                    <a:pt x="102590" y="34366"/>
                  </a:lnTo>
                  <a:lnTo>
                    <a:pt x="107581" y="41846"/>
                  </a:lnTo>
                  <a:lnTo>
                    <a:pt x="111188" y="43726"/>
                  </a:lnTo>
                  <a:lnTo>
                    <a:pt x="120637" y="43726"/>
                  </a:lnTo>
                  <a:lnTo>
                    <a:pt x="124256" y="41846"/>
                  </a:lnTo>
                  <a:lnTo>
                    <a:pt x="126022" y="39204"/>
                  </a:lnTo>
                  <a:lnTo>
                    <a:pt x="129247" y="34366"/>
                  </a:lnTo>
                  <a:lnTo>
                    <a:pt x="130492" y="28943"/>
                  </a:lnTo>
                  <a:lnTo>
                    <a:pt x="130492" y="14744"/>
                  </a:lnTo>
                  <a:close/>
                </a:path>
                <a:path w="166370" h="43814">
                  <a:moveTo>
                    <a:pt x="166077" y="24968"/>
                  </a:moveTo>
                  <a:lnTo>
                    <a:pt x="164706" y="21463"/>
                  </a:lnTo>
                  <a:lnTo>
                    <a:pt x="159207" y="16332"/>
                  </a:lnTo>
                  <a:lnTo>
                    <a:pt x="155486" y="15036"/>
                  </a:lnTo>
                  <a:lnTo>
                    <a:pt x="150774" y="15036"/>
                  </a:lnTo>
                  <a:lnTo>
                    <a:pt x="149110" y="15113"/>
                  </a:lnTo>
                  <a:lnTo>
                    <a:pt x="146621" y="15582"/>
                  </a:lnTo>
                  <a:lnTo>
                    <a:pt x="145808" y="15862"/>
                  </a:lnTo>
                  <a:lnTo>
                    <a:pt x="145808" y="5575"/>
                  </a:lnTo>
                  <a:lnTo>
                    <a:pt x="162979" y="5575"/>
                  </a:lnTo>
                  <a:lnTo>
                    <a:pt x="162979" y="762"/>
                  </a:lnTo>
                  <a:lnTo>
                    <a:pt x="140576" y="762"/>
                  </a:lnTo>
                  <a:lnTo>
                    <a:pt x="140576" y="21932"/>
                  </a:lnTo>
                  <a:lnTo>
                    <a:pt x="142151" y="21209"/>
                  </a:lnTo>
                  <a:lnTo>
                    <a:pt x="143700" y="20675"/>
                  </a:lnTo>
                  <a:lnTo>
                    <a:pt x="146735" y="19989"/>
                  </a:lnTo>
                  <a:lnTo>
                    <a:pt x="148259" y="19837"/>
                  </a:lnTo>
                  <a:lnTo>
                    <a:pt x="153035" y="19837"/>
                  </a:lnTo>
                  <a:lnTo>
                    <a:pt x="155613" y="20713"/>
                  </a:lnTo>
                  <a:lnTo>
                    <a:pt x="159423" y="24104"/>
                  </a:lnTo>
                  <a:lnTo>
                    <a:pt x="160375" y="26454"/>
                  </a:lnTo>
                  <a:lnTo>
                    <a:pt x="160375" y="32308"/>
                  </a:lnTo>
                  <a:lnTo>
                    <a:pt x="159423" y="34658"/>
                  </a:lnTo>
                  <a:lnTo>
                    <a:pt x="155613" y="38049"/>
                  </a:lnTo>
                  <a:lnTo>
                    <a:pt x="153035" y="38912"/>
                  </a:lnTo>
                  <a:lnTo>
                    <a:pt x="147764" y="38912"/>
                  </a:lnTo>
                  <a:lnTo>
                    <a:pt x="145859" y="38696"/>
                  </a:lnTo>
                  <a:lnTo>
                    <a:pt x="142240" y="37795"/>
                  </a:lnTo>
                  <a:lnTo>
                    <a:pt x="140487" y="37109"/>
                  </a:lnTo>
                  <a:lnTo>
                    <a:pt x="138798" y="36169"/>
                  </a:lnTo>
                  <a:lnTo>
                    <a:pt x="138798" y="41922"/>
                  </a:lnTo>
                  <a:lnTo>
                    <a:pt x="140754" y="42532"/>
                  </a:lnTo>
                  <a:lnTo>
                    <a:pt x="142646" y="42964"/>
                  </a:lnTo>
                  <a:lnTo>
                    <a:pt x="146316" y="43573"/>
                  </a:lnTo>
                  <a:lnTo>
                    <a:pt x="148120" y="43726"/>
                  </a:lnTo>
                  <a:lnTo>
                    <a:pt x="155041" y="43726"/>
                  </a:lnTo>
                  <a:lnTo>
                    <a:pt x="159016" y="42456"/>
                  </a:lnTo>
                  <a:lnTo>
                    <a:pt x="164668" y="37439"/>
                  </a:lnTo>
                  <a:lnTo>
                    <a:pt x="166077" y="33896"/>
                  </a:lnTo>
                  <a:lnTo>
                    <a:pt x="166077" y="2496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674580" y="1613128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674579" y="161312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483188" y="1592173"/>
              <a:ext cx="168275" cy="43815"/>
            </a:xfrm>
            <a:custGeom>
              <a:avLst/>
              <a:gdLst/>
              <a:ahLst/>
              <a:cxnLst/>
              <a:rect l="l" t="t" r="r" b="b"/>
              <a:pathLst>
                <a:path w="168275" h="43814">
                  <a:moveTo>
                    <a:pt x="36207" y="22415"/>
                  </a:moveTo>
                  <a:lnTo>
                    <a:pt x="0" y="22415"/>
                  </a:lnTo>
                  <a:lnTo>
                    <a:pt x="0" y="27216"/>
                  </a:lnTo>
                  <a:lnTo>
                    <a:pt x="36207" y="27216"/>
                  </a:lnTo>
                  <a:lnTo>
                    <a:pt x="36207" y="22415"/>
                  </a:lnTo>
                  <a:close/>
                </a:path>
                <a:path w="168275" h="43814">
                  <a:moveTo>
                    <a:pt x="75298" y="14782"/>
                  </a:moveTo>
                  <a:lnTo>
                    <a:pt x="74053" y="9359"/>
                  </a:lnTo>
                  <a:lnTo>
                    <a:pt x="70827" y="4521"/>
                  </a:lnTo>
                  <a:lnTo>
                    <a:pt x="69596" y="2679"/>
                  </a:lnTo>
                  <a:lnTo>
                    <a:pt x="69596" y="16116"/>
                  </a:lnTo>
                  <a:lnTo>
                    <a:pt x="69596" y="27686"/>
                  </a:lnTo>
                  <a:lnTo>
                    <a:pt x="68859" y="32016"/>
                  </a:lnTo>
                  <a:lnTo>
                    <a:pt x="65900" y="37795"/>
                  </a:lnTo>
                  <a:lnTo>
                    <a:pt x="63677" y="39243"/>
                  </a:lnTo>
                  <a:lnTo>
                    <a:pt x="57785" y="39243"/>
                  </a:lnTo>
                  <a:lnTo>
                    <a:pt x="55575" y="37795"/>
                  </a:lnTo>
                  <a:lnTo>
                    <a:pt x="52616" y="32016"/>
                  </a:lnTo>
                  <a:lnTo>
                    <a:pt x="51879" y="27686"/>
                  </a:lnTo>
                  <a:lnTo>
                    <a:pt x="51879" y="16116"/>
                  </a:lnTo>
                  <a:lnTo>
                    <a:pt x="52616" y="11747"/>
                  </a:lnTo>
                  <a:lnTo>
                    <a:pt x="54102" y="8890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7373" y="8890"/>
                  </a:lnTo>
                  <a:lnTo>
                    <a:pt x="68859" y="11747"/>
                  </a:lnTo>
                  <a:lnTo>
                    <a:pt x="69596" y="16116"/>
                  </a:lnTo>
                  <a:lnTo>
                    <a:pt x="69596" y="2679"/>
                  </a:lnTo>
                  <a:lnTo>
                    <a:pt x="69062" y="1879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79"/>
                  </a:lnTo>
                  <a:lnTo>
                    <a:pt x="47396" y="9359"/>
                  </a:lnTo>
                  <a:lnTo>
                    <a:pt x="46151" y="14782"/>
                  </a:lnTo>
                  <a:lnTo>
                    <a:pt x="46151" y="28981"/>
                  </a:lnTo>
                  <a:lnTo>
                    <a:pt x="47396" y="34404"/>
                  </a:lnTo>
                  <a:lnTo>
                    <a:pt x="52387" y="41884"/>
                  </a:lnTo>
                  <a:lnTo>
                    <a:pt x="55994" y="43764"/>
                  </a:lnTo>
                  <a:lnTo>
                    <a:pt x="65455" y="43764"/>
                  </a:lnTo>
                  <a:lnTo>
                    <a:pt x="69062" y="41884"/>
                  </a:lnTo>
                  <a:lnTo>
                    <a:pt x="70827" y="39243"/>
                  </a:lnTo>
                  <a:lnTo>
                    <a:pt x="74053" y="34404"/>
                  </a:lnTo>
                  <a:lnTo>
                    <a:pt x="75298" y="28981"/>
                  </a:lnTo>
                  <a:lnTo>
                    <a:pt x="75298" y="14782"/>
                  </a:lnTo>
                  <a:close/>
                </a:path>
                <a:path w="168275" h="43814">
                  <a:moveTo>
                    <a:pt x="91287" y="35750"/>
                  </a:moveTo>
                  <a:lnTo>
                    <a:pt x="85318" y="35750"/>
                  </a:lnTo>
                  <a:lnTo>
                    <a:pt x="85318" y="42926"/>
                  </a:lnTo>
                  <a:lnTo>
                    <a:pt x="91287" y="42926"/>
                  </a:lnTo>
                  <a:lnTo>
                    <a:pt x="91287" y="35750"/>
                  </a:lnTo>
                  <a:close/>
                </a:path>
                <a:path w="168275" h="43814">
                  <a:moveTo>
                    <a:pt x="130492" y="14782"/>
                  </a:moveTo>
                  <a:lnTo>
                    <a:pt x="129247" y="9359"/>
                  </a:lnTo>
                  <a:lnTo>
                    <a:pt x="126022" y="4521"/>
                  </a:lnTo>
                  <a:lnTo>
                    <a:pt x="124790" y="2679"/>
                  </a:lnTo>
                  <a:lnTo>
                    <a:pt x="124790" y="16116"/>
                  </a:lnTo>
                  <a:lnTo>
                    <a:pt x="124790" y="27686"/>
                  </a:lnTo>
                  <a:lnTo>
                    <a:pt x="124053" y="32016"/>
                  </a:lnTo>
                  <a:lnTo>
                    <a:pt x="121094" y="37795"/>
                  </a:lnTo>
                  <a:lnTo>
                    <a:pt x="118872" y="39243"/>
                  </a:lnTo>
                  <a:lnTo>
                    <a:pt x="112979" y="39243"/>
                  </a:lnTo>
                  <a:lnTo>
                    <a:pt x="110769" y="37795"/>
                  </a:lnTo>
                  <a:lnTo>
                    <a:pt x="107810" y="32016"/>
                  </a:lnTo>
                  <a:lnTo>
                    <a:pt x="107073" y="27686"/>
                  </a:lnTo>
                  <a:lnTo>
                    <a:pt x="107073" y="16116"/>
                  </a:lnTo>
                  <a:lnTo>
                    <a:pt x="107810" y="11747"/>
                  </a:lnTo>
                  <a:lnTo>
                    <a:pt x="109283" y="8890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2567" y="8890"/>
                  </a:lnTo>
                  <a:lnTo>
                    <a:pt x="124053" y="11747"/>
                  </a:lnTo>
                  <a:lnTo>
                    <a:pt x="124790" y="16116"/>
                  </a:lnTo>
                  <a:lnTo>
                    <a:pt x="124790" y="2679"/>
                  </a:lnTo>
                  <a:lnTo>
                    <a:pt x="124256" y="1879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79"/>
                  </a:lnTo>
                  <a:lnTo>
                    <a:pt x="102590" y="9359"/>
                  </a:lnTo>
                  <a:lnTo>
                    <a:pt x="101346" y="14782"/>
                  </a:lnTo>
                  <a:lnTo>
                    <a:pt x="101346" y="28981"/>
                  </a:lnTo>
                  <a:lnTo>
                    <a:pt x="102590" y="34404"/>
                  </a:lnTo>
                  <a:lnTo>
                    <a:pt x="107581" y="41884"/>
                  </a:lnTo>
                  <a:lnTo>
                    <a:pt x="111188" y="43764"/>
                  </a:lnTo>
                  <a:lnTo>
                    <a:pt x="120637" y="43764"/>
                  </a:lnTo>
                  <a:lnTo>
                    <a:pt x="124256" y="41884"/>
                  </a:lnTo>
                  <a:lnTo>
                    <a:pt x="126022" y="39243"/>
                  </a:lnTo>
                  <a:lnTo>
                    <a:pt x="129247" y="34404"/>
                  </a:lnTo>
                  <a:lnTo>
                    <a:pt x="130492" y="28981"/>
                  </a:lnTo>
                  <a:lnTo>
                    <a:pt x="130492" y="14782"/>
                  </a:lnTo>
                  <a:close/>
                </a:path>
                <a:path w="168275" h="43814">
                  <a:moveTo>
                    <a:pt x="167894" y="28257"/>
                  </a:moveTo>
                  <a:lnTo>
                    <a:pt x="161874" y="28257"/>
                  </a:lnTo>
                  <a:lnTo>
                    <a:pt x="161874" y="5753"/>
                  </a:lnTo>
                  <a:lnTo>
                    <a:pt x="161874" y="762"/>
                  </a:lnTo>
                  <a:lnTo>
                    <a:pt x="156197" y="762"/>
                  </a:lnTo>
                  <a:lnTo>
                    <a:pt x="156197" y="5753"/>
                  </a:lnTo>
                  <a:lnTo>
                    <a:pt x="156197" y="28257"/>
                  </a:lnTo>
                  <a:lnTo>
                    <a:pt x="141795" y="28257"/>
                  </a:lnTo>
                  <a:lnTo>
                    <a:pt x="156197" y="5753"/>
                  </a:lnTo>
                  <a:lnTo>
                    <a:pt x="156197" y="762"/>
                  </a:lnTo>
                  <a:lnTo>
                    <a:pt x="154698" y="762"/>
                  </a:lnTo>
                  <a:lnTo>
                    <a:pt x="137160" y="27495"/>
                  </a:lnTo>
                  <a:lnTo>
                    <a:pt x="137160" y="32994"/>
                  </a:lnTo>
                  <a:lnTo>
                    <a:pt x="156197" y="32994"/>
                  </a:lnTo>
                  <a:lnTo>
                    <a:pt x="156197" y="42926"/>
                  </a:lnTo>
                  <a:lnTo>
                    <a:pt x="161874" y="42926"/>
                  </a:lnTo>
                  <a:lnTo>
                    <a:pt x="161874" y="32994"/>
                  </a:lnTo>
                  <a:lnTo>
                    <a:pt x="167894" y="32994"/>
                  </a:lnTo>
                  <a:lnTo>
                    <a:pt x="167894" y="2825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674580" y="1369604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674579" y="1369604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483188" y="1348650"/>
              <a:ext cx="167005" cy="43815"/>
            </a:xfrm>
            <a:custGeom>
              <a:avLst/>
              <a:gdLst/>
              <a:ahLst/>
              <a:cxnLst/>
              <a:rect l="l" t="t" r="r" b="b"/>
              <a:pathLst>
                <a:path w="167004" h="43815">
                  <a:moveTo>
                    <a:pt x="36207" y="22415"/>
                  </a:moveTo>
                  <a:lnTo>
                    <a:pt x="0" y="22415"/>
                  </a:lnTo>
                  <a:lnTo>
                    <a:pt x="0" y="27216"/>
                  </a:lnTo>
                  <a:lnTo>
                    <a:pt x="36207" y="27216"/>
                  </a:lnTo>
                  <a:lnTo>
                    <a:pt x="36207" y="22415"/>
                  </a:lnTo>
                  <a:close/>
                </a:path>
                <a:path w="167004" h="43815">
                  <a:moveTo>
                    <a:pt x="75298" y="14782"/>
                  </a:moveTo>
                  <a:lnTo>
                    <a:pt x="74053" y="9359"/>
                  </a:lnTo>
                  <a:lnTo>
                    <a:pt x="70827" y="4521"/>
                  </a:lnTo>
                  <a:lnTo>
                    <a:pt x="69596" y="2679"/>
                  </a:lnTo>
                  <a:lnTo>
                    <a:pt x="69596" y="16078"/>
                  </a:lnTo>
                  <a:lnTo>
                    <a:pt x="69596" y="27686"/>
                  </a:lnTo>
                  <a:lnTo>
                    <a:pt x="68859" y="32016"/>
                  </a:lnTo>
                  <a:lnTo>
                    <a:pt x="65900" y="37795"/>
                  </a:lnTo>
                  <a:lnTo>
                    <a:pt x="63677" y="39243"/>
                  </a:lnTo>
                  <a:lnTo>
                    <a:pt x="57785" y="39243"/>
                  </a:lnTo>
                  <a:lnTo>
                    <a:pt x="55575" y="37795"/>
                  </a:lnTo>
                  <a:lnTo>
                    <a:pt x="52616" y="32016"/>
                  </a:lnTo>
                  <a:lnTo>
                    <a:pt x="51879" y="27686"/>
                  </a:lnTo>
                  <a:lnTo>
                    <a:pt x="51879" y="16078"/>
                  </a:lnTo>
                  <a:lnTo>
                    <a:pt x="52616" y="11747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8859" y="11747"/>
                  </a:lnTo>
                  <a:lnTo>
                    <a:pt x="69596" y="16078"/>
                  </a:lnTo>
                  <a:lnTo>
                    <a:pt x="69596" y="2679"/>
                  </a:lnTo>
                  <a:lnTo>
                    <a:pt x="69062" y="1879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79"/>
                  </a:lnTo>
                  <a:lnTo>
                    <a:pt x="47396" y="9359"/>
                  </a:lnTo>
                  <a:lnTo>
                    <a:pt x="46151" y="14782"/>
                  </a:lnTo>
                  <a:lnTo>
                    <a:pt x="46151" y="28981"/>
                  </a:lnTo>
                  <a:lnTo>
                    <a:pt x="47396" y="34404"/>
                  </a:lnTo>
                  <a:lnTo>
                    <a:pt x="52387" y="41884"/>
                  </a:lnTo>
                  <a:lnTo>
                    <a:pt x="55994" y="43764"/>
                  </a:lnTo>
                  <a:lnTo>
                    <a:pt x="65455" y="43764"/>
                  </a:lnTo>
                  <a:lnTo>
                    <a:pt x="69062" y="41884"/>
                  </a:lnTo>
                  <a:lnTo>
                    <a:pt x="70827" y="39243"/>
                  </a:lnTo>
                  <a:lnTo>
                    <a:pt x="74053" y="34404"/>
                  </a:lnTo>
                  <a:lnTo>
                    <a:pt x="75298" y="28981"/>
                  </a:lnTo>
                  <a:lnTo>
                    <a:pt x="75298" y="14782"/>
                  </a:lnTo>
                  <a:close/>
                </a:path>
                <a:path w="167004" h="43815">
                  <a:moveTo>
                    <a:pt x="91287" y="35750"/>
                  </a:moveTo>
                  <a:lnTo>
                    <a:pt x="85318" y="35750"/>
                  </a:lnTo>
                  <a:lnTo>
                    <a:pt x="85318" y="42926"/>
                  </a:lnTo>
                  <a:lnTo>
                    <a:pt x="91287" y="42926"/>
                  </a:lnTo>
                  <a:lnTo>
                    <a:pt x="91287" y="35750"/>
                  </a:lnTo>
                  <a:close/>
                </a:path>
                <a:path w="167004" h="43815">
                  <a:moveTo>
                    <a:pt x="130492" y="14782"/>
                  </a:moveTo>
                  <a:lnTo>
                    <a:pt x="129247" y="9359"/>
                  </a:lnTo>
                  <a:lnTo>
                    <a:pt x="126022" y="4521"/>
                  </a:lnTo>
                  <a:lnTo>
                    <a:pt x="124790" y="2679"/>
                  </a:lnTo>
                  <a:lnTo>
                    <a:pt x="124790" y="16078"/>
                  </a:lnTo>
                  <a:lnTo>
                    <a:pt x="124790" y="27686"/>
                  </a:lnTo>
                  <a:lnTo>
                    <a:pt x="124053" y="32016"/>
                  </a:lnTo>
                  <a:lnTo>
                    <a:pt x="121094" y="37795"/>
                  </a:lnTo>
                  <a:lnTo>
                    <a:pt x="118872" y="39243"/>
                  </a:lnTo>
                  <a:lnTo>
                    <a:pt x="112979" y="39243"/>
                  </a:lnTo>
                  <a:lnTo>
                    <a:pt x="110769" y="37795"/>
                  </a:lnTo>
                  <a:lnTo>
                    <a:pt x="107810" y="32016"/>
                  </a:lnTo>
                  <a:lnTo>
                    <a:pt x="107073" y="27686"/>
                  </a:lnTo>
                  <a:lnTo>
                    <a:pt x="107073" y="16078"/>
                  </a:lnTo>
                  <a:lnTo>
                    <a:pt x="107810" y="11747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4053" y="11747"/>
                  </a:lnTo>
                  <a:lnTo>
                    <a:pt x="124790" y="16078"/>
                  </a:lnTo>
                  <a:lnTo>
                    <a:pt x="124790" y="2679"/>
                  </a:lnTo>
                  <a:lnTo>
                    <a:pt x="124256" y="1879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79"/>
                  </a:lnTo>
                  <a:lnTo>
                    <a:pt x="102590" y="9359"/>
                  </a:lnTo>
                  <a:lnTo>
                    <a:pt x="101346" y="14782"/>
                  </a:lnTo>
                  <a:lnTo>
                    <a:pt x="101346" y="28981"/>
                  </a:lnTo>
                  <a:lnTo>
                    <a:pt x="102590" y="34404"/>
                  </a:lnTo>
                  <a:lnTo>
                    <a:pt x="107581" y="41884"/>
                  </a:lnTo>
                  <a:lnTo>
                    <a:pt x="111188" y="43764"/>
                  </a:lnTo>
                  <a:lnTo>
                    <a:pt x="120637" y="43764"/>
                  </a:lnTo>
                  <a:lnTo>
                    <a:pt x="124256" y="41884"/>
                  </a:lnTo>
                  <a:lnTo>
                    <a:pt x="126022" y="39243"/>
                  </a:lnTo>
                  <a:lnTo>
                    <a:pt x="129247" y="34404"/>
                  </a:lnTo>
                  <a:lnTo>
                    <a:pt x="130492" y="28981"/>
                  </a:lnTo>
                  <a:lnTo>
                    <a:pt x="130492" y="14782"/>
                  </a:lnTo>
                  <a:close/>
                </a:path>
                <a:path w="167004" h="43815">
                  <a:moveTo>
                    <a:pt x="166497" y="27965"/>
                  </a:moveTo>
                  <a:lnTo>
                    <a:pt x="165735" y="25692"/>
                  </a:lnTo>
                  <a:lnTo>
                    <a:pt x="162661" y="22009"/>
                  </a:lnTo>
                  <a:lnTo>
                    <a:pt x="160528" y="20777"/>
                  </a:lnTo>
                  <a:lnTo>
                    <a:pt x="157810" y="20205"/>
                  </a:lnTo>
                  <a:lnTo>
                    <a:pt x="160274" y="19583"/>
                  </a:lnTo>
                  <a:lnTo>
                    <a:pt x="162166" y="18465"/>
                  </a:lnTo>
                  <a:lnTo>
                    <a:pt x="164846" y="15252"/>
                  </a:lnTo>
                  <a:lnTo>
                    <a:pt x="165519" y="13258"/>
                  </a:lnTo>
                  <a:lnTo>
                    <a:pt x="165519" y="7594"/>
                  </a:lnTo>
                  <a:lnTo>
                    <a:pt x="164249" y="4953"/>
                  </a:lnTo>
                  <a:lnTo>
                    <a:pt x="159207" y="1016"/>
                  </a:lnTo>
                  <a:lnTo>
                    <a:pt x="155778" y="0"/>
                  </a:lnTo>
                  <a:lnTo>
                    <a:pt x="149771" y="0"/>
                  </a:lnTo>
                  <a:lnTo>
                    <a:pt x="147993" y="190"/>
                  </a:lnTo>
                  <a:lnTo>
                    <a:pt x="144208" y="762"/>
                  </a:lnTo>
                  <a:lnTo>
                    <a:pt x="140004" y="1816"/>
                  </a:lnTo>
                  <a:lnTo>
                    <a:pt x="140004" y="6908"/>
                  </a:lnTo>
                  <a:lnTo>
                    <a:pt x="142151" y="6184"/>
                  </a:lnTo>
                  <a:lnTo>
                    <a:pt x="144119" y="5676"/>
                  </a:lnTo>
                  <a:lnTo>
                    <a:pt x="147701" y="4991"/>
                  </a:lnTo>
                  <a:lnTo>
                    <a:pt x="149377" y="4813"/>
                  </a:lnTo>
                  <a:lnTo>
                    <a:pt x="153809" y="4813"/>
                  </a:lnTo>
                  <a:lnTo>
                    <a:pt x="156006" y="5384"/>
                  </a:lnTo>
                  <a:lnTo>
                    <a:pt x="159067" y="7696"/>
                  </a:lnTo>
                  <a:lnTo>
                    <a:pt x="159842" y="9359"/>
                  </a:lnTo>
                  <a:lnTo>
                    <a:pt x="159842" y="13665"/>
                  </a:lnTo>
                  <a:lnTo>
                    <a:pt x="159092" y="15252"/>
                  </a:lnTo>
                  <a:lnTo>
                    <a:pt x="156121" y="17487"/>
                  </a:lnTo>
                  <a:lnTo>
                    <a:pt x="153974" y="18072"/>
                  </a:lnTo>
                  <a:lnTo>
                    <a:pt x="146024" y="18072"/>
                  </a:lnTo>
                  <a:lnTo>
                    <a:pt x="146024" y="22733"/>
                  </a:lnTo>
                  <a:lnTo>
                    <a:pt x="154051" y="22733"/>
                  </a:lnTo>
                  <a:lnTo>
                    <a:pt x="156476" y="23456"/>
                  </a:lnTo>
                  <a:lnTo>
                    <a:pt x="159956" y="26238"/>
                  </a:lnTo>
                  <a:lnTo>
                    <a:pt x="160820" y="28181"/>
                  </a:lnTo>
                  <a:lnTo>
                    <a:pt x="160820" y="33388"/>
                  </a:lnTo>
                  <a:lnTo>
                    <a:pt x="159893" y="35407"/>
                  </a:lnTo>
                  <a:lnTo>
                    <a:pt x="156133" y="38227"/>
                  </a:lnTo>
                  <a:lnTo>
                    <a:pt x="153416" y="38950"/>
                  </a:lnTo>
                  <a:lnTo>
                    <a:pt x="147789" y="38950"/>
                  </a:lnTo>
                  <a:lnTo>
                    <a:pt x="145821" y="38696"/>
                  </a:lnTo>
                  <a:lnTo>
                    <a:pt x="142049" y="37757"/>
                  </a:lnTo>
                  <a:lnTo>
                    <a:pt x="140322" y="37071"/>
                  </a:lnTo>
                  <a:lnTo>
                    <a:pt x="138747" y="36169"/>
                  </a:lnTo>
                  <a:lnTo>
                    <a:pt x="138747" y="41668"/>
                  </a:lnTo>
                  <a:lnTo>
                    <a:pt x="140741" y="42354"/>
                  </a:lnTo>
                  <a:lnTo>
                    <a:pt x="142671" y="42887"/>
                  </a:lnTo>
                  <a:lnTo>
                    <a:pt x="146418" y="43573"/>
                  </a:lnTo>
                  <a:lnTo>
                    <a:pt x="148234" y="43764"/>
                  </a:lnTo>
                  <a:lnTo>
                    <a:pt x="155282" y="43764"/>
                  </a:lnTo>
                  <a:lnTo>
                    <a:pt x="159346" y="42608"/>
                  </a:lnTo>
                  <a:lnTo>
                    <a:pt x="165061" y="38049"/>
                  </a:lnTo>
                  <a:lnTo>
                    <a:pt x="166497" y="34836"/>
                  </a:lnTo>
                  <a:lnTo>
                    <a:pt x="166497" y="2796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674580" y="1126080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674579" y="112608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483188" y="1105128"/>
              <a:ext cx="165735" cy="43815"/>
            </a:xfrm>
            <a:custGeom>
              <a:avLst/>
              <a:gdLst/>
              <a:ahLst/>
              <a:cxnLst/>
              <a:rect l="l" t="t" r="r" b="b"/>
              <a:pathLst>
                <a:path w="165735" h="43815">
                  <a:moveTo>
                    <a:pt x="36207" y="22415"/>
                  </a:moveTo>
                  <a:lnTo>
                    <a:pt x="0" y="22415"/>
                  </a:lnTo>
                  <a:lnTo>
                    <a:pt x="0" y="27203"/>
                  </a:lnTo>
                  <a:lnTo>
                    <a:pt x="36207" y="27203"/>
                  </a:lnTo>
                  <a:lnTo>
                    <a:pt x="36207" y="22415"/>
                  </a:lnTo>
                  <a:close/>
                </a:path>
                <a:path w="165735" h="43815">
                  <a:moveTo>
                    <a:pt x="75298" y="14782"/>
                  </a:moveTo>
                  <a:lnTo>
                    <a:pt x="74053" y="9359"/>
                  </a:lnTo>
                  <a:lnTo>
                    <a:pt x="70827" y="4521"/>
                  </a:lnTo>
                  <a:lnTo>
                    <a:pt x="69596" y="2679"/>
                  </a:lnTo>
                  <a:lnTo>
                    <a:pt x="69596" y="16078"/>
                  </a:lnTo>
                  <a:lnTo>
                    <a:pt x="69596" y="27673"/>
                  </a:lnTo>
                  <a:lnTo>
                    <a:pt x="68859" y="32016"/>
                  </a:lnTo>
                  <a:lnTo>
                    <a:pt x="65900" y="37795"/>
                  </a:lnTo>
                  <a:lnTo>
                    <a:pt x="63677" y="39243"/>
                  </a:lnTo>
                  <a:lnTo>
                    <a:pt x="57785" y="39243"/>
                  </a:lnTo>
                  <a:lnTo>
                    <a:pt x="55575" y="37795"/>
                  </a:lnTo>
                  <a:lnTo>
                    <a:pt x="52616" y="32016"/>
                  </a:lnTo>
                  <a:lnTo>
                    <a:pt x="51879" y="27673"/>
                  </a:lnTo>
                  <a:lnTo>
                    <a:pt x="51879" y="16078"/>
                  </a:lnTo>
                  <a:lnTo>
                    <a:pt x="52616" y="11747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8859" y="11747"/>
                  </a:lnTo>
                  <a:lnTo>
                    <a:pt x="69596" y="16078"/>
                  </a:lnTo>
                  <a:lnTo>
                    <a:pt x="69596" y="2679"/>
                  </a:lnTo>
                  <a:lnTo>
                    <a:pt x="69062" y="1879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79"/>
                  </a:lnTo>
                  <a:lnTo>
                    <a:pt x="47396" y="9359"/>
                  </a:lnTo>
                  <a:lnTo>
                    <a:pt x="46151" y="14782"/>
                  </a:lnTo>
                  <a:lnTo>
                    <a:pt x="46151" y="28981"/>
                  </a:lnTo>
                  <a:lnTo>
                    <a:pt x="47396" y="34404"/>
                  </a:lnTo>
                  <a:lnTo>
                    <a:pt x="52387" y="41884"/>
                  </a:lnTo>
                  <a:lnTo>
                    <a:pt x="55994" y="43751"/>
                  </a:lnTo>
                  <a:lnTo>
                    <a:pt x="65455" y="43751"/>
                  </a:lnTo>
                  <a:lnTo>
                    <a:pt x="69062" y="41884"/>
                  </a:lnTo>
                  <a:lnTo>
                    <a:pt x="70827" y="39243"/>
                  </a:lnTo>
                  <a:lnTo>
                    <a:pt x="74053" y="34404"/>
                  </a:lnTo>
                  <a:lnTo>
                    <a:pt x="75298" y="28981"/>
                  </a:lnTo>
                  <a:lnTo>
                    <a:pt x="75298" y="14782"/>
                  </a:lnTo>
                  <a:close/>
                </a:path>
                <a:path w="165735" h="43815">
                  <a:moveTo>
                    <a:pt x="91287" y="35750"/>
                  </a:moveTo>
                  <a:lnTo>
                    <a:pt x="85318" y="35750"/>
                  </a:lnTo>
                  <a:lnTo>
                    <a:pt x="85318" y="42926"/>
                  </a:lnTo>
                  <a:lnTo>
                    <a:pt x="91287" y="42926"/>
                  </a:lnTo>
                  <a:lnTo>
                    <a:pt x="91287" y="35750"/>
                  </a:lnTo>
                  <a:close/>
                </a:path>
                <a:path w="165735" h="43815">
                  <a:moveTo>
                    <a:pt x="130492" y="14782"/>
                  </a:moveTo>
                  <a:lnTo>
                    <a:pt x="129247" y="9359"/>
                  </a:lnTo>
                  <a:lnTo>
                    <a:pt x="126022" y="4521"/>
                  </a:lnTo>
                  <a:lnTo>
                    <a:pt x="124790" y="2679"/>
                  </a:lnTo>
                  <a:lnTo>
                    <a:pt x="124790" y="16078"/>
                  </a:lnTo>
                  <a:lnTo>
                    <a:pt x="124790" y="27673"/>
                  </a:lnTo>
                  <a:lnTo>
                    <a:pt x="124053" y="32016"/>
                  </a:lnTo>
                  <a:lnTo>
                    <a:pt x="121094" y="37795"/>
                  </a:lnTo>
                  <a:lnTo>
                    <a:pt x="118872" y="39243"/>
                  </a:lnTo>
                  <a:lnTo>
                    <a:pt x="112979" y="39243"/>
                  </a:lnTo>
                  <a:lnTo>
                    <a:pt x="110769" y="37795"/>
                  </a:lnTo>
                  <a:lnTo>
                    <a:pt x="107810" y="32016"/>
                  </a:lnTo>
                  <a:lnTo>
                    <a:pt x="107073" y="27673"/>
                  </a:lnTo>
                  <a:lnTo>
                    <a:pt x="107073" y="16078"/>
                  </a:lnTo>
                  <a:lnTo>
                    <a:pt x="107810" y="11747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4053" y="11747"/>
                  </a:lnTo>
                  <a:lnTo>
                    <a:pt x="124790" y="16078"/>
                  </a:lnTo>
                  <a:lnTo>
                    <a:pt x="124790" y="2679"/>
                  </a:lnTo>
                  <a:lnTo>
                    <a:pt x="124256" y="1879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79"/>
                  </a:lnTo>
                  <a:lnTo>
                    <a:pt x="102590" y="9359"/>
                  </a:lnTo>
                  <a:lnTo>
                    <a:pt x="101346" y="14782"/>
                  </a:lnTo>
                  <a:lnTo>
                    <a:pt x="101346" y="28981"/>
                  </a:lnTo>
                  <a:lnTo>
                    <a:pt x="102590" y="34404"/>
                  </a:lnTo>
                  <a:lnTo>
                    <a:pt x="107581" y="41884"/>
                  </a:lnTo>
                  <a:lnTo>
                    <a:pt x="111188" y="43751"/>
                  </a:lnTo>
                  <a:lnTo>
                    <a:pt x="120637" y="43751"/>
                  </a:lnTo>
                  <a:lnTo>
                    <a:pt x="124256" y="41884"/>
                  </a:lnTo>
                  <a:lnTo>
                    <a:pt x="126022" y="39243"/>
                  </a:lnTo>
                  <a:lnTo>
                    <a:pt x="129247" y="34404"/>
                  </a:lnTo>
                  <a:lnTo>
                    <a:pt x="130492" y="28981"/>
                  </a:lnTo>
                  <a:lnTo>
                    <a:pt x="130492" y="14782"/>
                  </a:lnTo>
                  <a:close/>
                </a:path>
                <a:path w="165735" h="43815">
                  <a:moveTo>
                    <a:pt x="165341" y="38125"/>
                  </a:moveTo>
                  <a:lnTo>
                    <a:pt x="145427" y="38125"/>
                  </a:lnTo>
                  <a:lnTo>
                    <a:pt x="150025" y="33464"/>
                  </a:lnTo>
                  <a:lnTo>
                    <a:pt x="160134" y="23012"/>
                  </a:lnTo>
                  <a:lnTo>
                    <a:pt x="162318" y="20345"/>
                  </a:lnTo>
                  <a:lnTo>
                    <a:pt x="163499" y="18542"/>
                  </a:lnTo>
                  <a:lnTo>
                    <a:pt x="164795" y="15430"/>
                  </a:lnTo>
                  <a:lnTo>
                    <a:pt x="165112" y="13766"/>
                  </a:lnTo>
                  <a:lnTo>
                    <a:pt x="165112" y="8382"/>
                  </a:lnTo>
                  <a:lnTo>
                    <a:pt x="163817" y="5461"/>
                  </a:lnTo>
                  <a:lnTo>
                    <a:pt x="158623" y="1117"/>
                  </a:lnTo>
                  <a:lnTo>
                    <a:pt x="155143" y="0"/>
                  </a:lnTo>
                  <a:lnTo>
                    <a:pt x="149110" y="0"/>
                  </a:lnTo>
                  <a:lnTo>
                    <a:pt x="147294" y="254"/>
                  </a:lnTo>
                  <a:lnTo>
                    <a:pt x="143294" y="1193"/>
                  </a:lnTo>
                  <a:lnTo>
                    <a:pt x="141147" y="1879"/>
                  </a:lnTo>
                  <a:lnTo>
                    <a:pt x="138849" y="2819"/>
                  </a:lnTo>
                  <a:lnTo>
                    <a:pt x="138849" y="8559"/>
                  </a:lnTo>
                  <a:lnTo>
                    <a:pt x="141109" y="7302"/>
                  </a:lnTo>
                  <a:lnTo>
                    <a:pt x="143230" y="6362"/>
                  </a:lnTo>
                  <a:lnTo>
                    <a:pt x="147205" y="5130"/>
                  </a:lnTo>
                  <a:lnTo>
                    <a:pt x="149098" y="4813"/>
                  </a:lnTo>
                  <a:lnTo>
                    <a:pt x="153403" y="4813"/>
                  </a:lnTo>
                  <a:lnTo>
                    <a:pt x="155460" y="5524"/>
                  </a:lnTo>
                  <a:lnTo>
                    <a:pt x="158597" y="8343"/>
                  </a:lnTo>
                  <a:lnTo>
                    <a:pt x="159385" y="10160"/>
                  </a:lnTo>
                  <a:lnTo>
                    <a:pt x="159385" y="13766"/>
                  </a:lnTo>
                  <a:lnTo>
                    <a:pt x="138569" y="38125"/>
                  </a:lnTo>
                  <a:lnTo>
                    <a:pt x="138569" y="42926"/>
                  </a:lnTo>
                  <a:lnTo>
                    <a:pt x="165341" y="42926"/>
                  </a:lnTo>
                  <a:lnTo>
                    <a:pt x="165341" y="381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674580" y="882556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674579" y="88255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483188" y="861605"/>
              <a:ext cx="166370" cy="43815"/>
            </a:xfrm>
            <a:custGeom>
              <a:avLst/>
              <a:gdLst/>
              <a:ahLst/>
              <a:cxnLst/>
              <a:rect l="l" t="t" r="r" b="b"/>
              <a:pathLst>
                <a:path w="166370" h="43815">
                  <a:moveTo>
                    <a:pt x="36207" y="22415"/>
                  </a:moveTo>
                  <a:lnTo>
                    <a:pt x="0" y="22415"/>
                  </a:lnTo>
                  <a:lnTo>
                    <a:pt x="0" y="27203"/>
                  </a:lnTo>
                  <a:lnTo>
                    <a:pt x="36207" y="27203"/>
                  </a:lnTo>
                  <a:lnTo>
                    <a:pt x="36207" y="22415"/>
                  </a:lnTo>
                  <a:close/>
                </a:path>
                <a:path w="166370" h="43815">
                  <a:moveTo>
                    <a:pt x="75298" y="14782"/>
                  </a:moveTo>
                  <a:lnTo>
                    <a:pt x="74053" y="9359"/>
                  </a:lnTo>
                  <a:lnTo>
                    <a:pt x="70827" y="4521"/>
                  </a:lnTo>
                  <a:lnTo>
                    <a:pt x="69596" y="2679"/>
                  </a:lnTo>
                  <a:lnTo>
                    <a:pt x="69596" y="16078"/>
                  </a:lnTo>
                  <a:lnTo>
                    <a:pt x="69596" y="27673"/>
                  </a:lnTo>
                  <a:lnTo>
                    <a:pt x="68859" y="32016"/>
                  </a:lnTo>
                  <a:lnTo>
                    <a:pt x="65900" y="37795"/>
                  </a:lnTo>
                  <a:lnTo>
                    <a:pt x="63677" y="39243"/>
                  </a:lnTo>
                  <a:lnTo>
                    <a:pt x="57785" y="39243"/>
                  </a:lnTo>
                  <a:lnTo>
                    <a:pt x="55575" y="37795"/>
                  </a:lnTo>
                  <a:lnTo>
                    <a:pt x="52616" y="32016"/>
                  </a:lnTo>
                  <a:lnTo>
                    <a:pt x="51879" y="27673"/>
                  </a:lnTo>
                  <a:lnTo>
                    <a:pt x="51879" y="16078"/>
                  </a:lnTo>
                  <a:lnTo>
                    <a:pt x="52616" y="11747"/>
                  </a:lnTo>
                  <a:lnTo>
                    <a:pt x="55575" y="5969"/>
                  </a:lnTo>
                  <a:lnTo>
                    <a:pt x="57785" y="4521"/>
                  </a:lnTo>
                  <a:lnTo>
                    <a:pt x="63677" y="4521"/>
                  </a:lnTo>
                  <a:lnTo>
                    <a:pt x="65900" y="5969"/>
                  </a:lnTo>
                  <a:lnTo>
                    <a:pt x="68859" y="11747"/>
                  </a:lnTo>
                  <a:lnTo>
                    <a:pt x="69596" y="16078"/>
                  </a:lnTo>
                  <a:lnTo>
                    <a:pt x="69596" y="2679"/>
                  </a:lnTo>
                  <a:lnTo>
                    <a:pt x="69062" y="1879"/>
                  </a:lnTo>
                  <a:lnTo>
                    <a:pt x="65455" y="0"/>
                  </a:lnTo>
                  <a:lnTo>
                    <a:pt x="55994" y="0"/>
                  </a:lnTo>
                  <a:lnTo>
                    <a:pt x="52387" y="1879"/>
                  </a:lnTo>
                  <a:lnTo>
                    <a:pt x="47396" y="9359"/>
                  </a:lnTo>
                  <a:lnTo>
                    <a:pt x="46151" y="14782"/>
                  </a:lnTo>
                  <a:lnTo>
                    <a:pt x="46151" y="28981"/>
                  </a:lnTo>
                  <a:lnTo>
                    <a:pt x="47396" y="34404"/>
                  </a:lnTo>
                  <a:lnTo>
                    <a:pt x="52387" y="41871"/>
                  </a:lnTo>
                  <a:lnTo>
                    <a:pt x="55994" y="43751"/>
                  </a:lnTo>
                  <a:lnTo>
                    <a:pt x="65455" y="43751"/>
                  </a:lnTo>
                  <a:lnTo>
                    <a:pt x="69062" y="41871"/>
                  </a:lnTo>
                  <a:lnTo>
                    <a:pt x="70827" y="39243"/>
                  </a:lnTo>
                  <a:lnTo>
                    <a:pt x="74053" y="34404"/>
                  </a:lnTo>
                  <a:lnTo>
                    <a:pt x="75298" y="28981"/>
                  </a:lnTo>
                  <a:lnTo>
                    <a:pt x="75298" y="14782"/>
                  </a:lnTo>
                  <a:close/>
                </a:path>
                <a:path w="166370" h="43815">
                  <a:moveTo>
                    <a:pt x="91287" y="35750"/>
                  </a:moveTo>
                  <a:lnTo>
                    <a:pt x="85318" y="35750"/>
                  </a:lnTo>
                  <a:lnTo>
                    <a:pt x="85318" y="42926"/>
                  </a:lnTo>
                  <a:lnTo>
                    <a:pt x="91287" y="42926"/>
                  </a:lnTo>
                  <a:lnTo>
                    <a:pt x="91287" y="35750"/>
                  </a:lnTo>
                  <a:close/>
                </a:path>
                <a:path w="166370" h="43815">
                  <a:moveTo>
                    <a:pt x="130492" y="14782"/>
                  </a:moveTo>
                  <a:lnTo>
                    <a:pt x="129247" y="9359"/>
                  </a:lnTo>
                  <a:lnTo>
                    <a:pt x="126022" y="4521"/>
                  </a:lnTo>
                  <a:lnTo>
                    <a:pt x="124790" y="2679"/>
                  </a:lnTo>
                  <a:lnTo>
                    <a:pt x="124790" y="16078"/>
                  </a:lnTo>
                  <a:lnTo>
                    <a:pt x="124790" y="27673"/>
                  </a:lnTo>
                  <a:lnTo>
                    <a:pt x="124053" y="32016"/>
                  </a:lnTo>
                  <a:lnTo>
                    <a:pt x="121094" y="37795"/>
                  </a:lnTo>
                  <a:lnTo>
                    <a:pt x="118872" y="39243"/>
                  </a:lnTo>
                  <a:lnTo>
                    <a:pt x="112979" y="39243"/>
                  </a:lnTo>
                  <a:lnTo>
                    <a:pt x="110769" y="37795"/>
                  </a:lnTo>
                  <a:lnTo>
                    <a:pt x="107810" y="32016"/>
                  </a:lnTo>
                  <a:lnTo>
                    <a:pt x="107073" y="27673"/>
                  </a:lnTo>
                  <a:lnTo>
                    <a:pt x="107073" y="16078"/>
                  </a:lnTo>
                  <a:lnTo>
                    <a:pt x="107810" y="11747"/>
                  </a:lnTo>
                  <a:lnTo>
                    <a:pt x="110769" y="5969"/>
                  </a:lnTo>
                  <a:lnTo>
                    <a:pt x="112979" y="4521"/>
                  </a:lnTo>
                  <a:lnTo>
                    <a:pt x="118872" y="4521"/>
                  </a:lnTo>
                  <a:lnTo>
                    <a:pt x="121094" y="5969"/>
                  </a:lnTo>
                  <a:lnTo>
                    <a:pt x="124053" y="11747"/>
                  </a:lnTo>
                  <a:lnTo>
                    <a:pt x="124790" y="16078"/>
                  </a:lnTo>
                  <a:lnTo>
                    <a:pt x="124790" y="2679"/>
                  </a:lnTo>
                  <a:lnTo>
                    <a:pt x="124256" y="1879"/>
                  </a:lnTo>
                  <a:lnTo>
                    <a:pt x="120637" y="0"/>
                  </a:lnTo>
                  <a:lnTo>
                    <a:pt x="111188" y="0"/>
                  </a:lnTo>
                  <a:lnTo>
                    <a:pt x="107581" y="1879"/>
                  </a:lnTo>
                  <a:lnTo>
                    <a:pt x="102590" y="9359"/>
                  </a:lnTo>
                  <a:lnTo>
                    <a:pt x="101346" y="14782"/>
                  </a:lnTo>
                  <a:lnTo>
                    <a:pt x="101346" y="28981"/>
                  </a:lnTo>
                  <a:lnTo>
                    <a:pt x="102590" y="34404"/>
                  </a:lnTo>
                  <a:lnTo>
                    <a:pt x="107581" y="41871"/>
                  </a:lnTo>
                  <a:lnTo>
                    <a:pt x="111188" y="43751"/>
                  </a:lnTo>
                  <a:lnTo>
                    <a:pt x="120637" y="43751"/>
                  </a:lnTo>
                  <a:lnTo>
                    <a:pt x="124256" y="41871"/>
                  </a:lnTo>
                  <a:lnTo>
                    <a:pt x="126022" y="39243"/>
                  </a:lnTo>
                  <a:lnTo>
                    <a:pt x="129247" y="34404"/>
                  </a:lnTo>
                  <a:lnTo>
                    <a:pt x="130492" y="28981"/>
                  </a:lnTo>
                  <a:lnTo>
                    <a:pt x="130492" y="14782"/>
                  </a:lnTo>
                  <a:close/>
                </a:path>
                <a:path w="166370" h="43815">
                  <a:moveTo>
                    <a:pt x="165798" y="38125"/>
                  </a:moveTo>
                  <a:lnTo>
                    <a:pt x="156476" y="38125"/>
                  </a:lnTo>
                  <a:lnTo>
                    <a:pt x="156476" y="762"/>
                  </a:lnTo>
                  <a:lnTo>
                    <a:pt x="150774" y="762"/>
                  </a:lnTo>
                  <a:lnTo>
                    <a:pt x="140690" y="2819"/>
                  </a:lnTo>
                  <a:lnTo>
                    <a:pt x="140690" y="7988"/>
                  </a:lnTo>
                  <a:lnTo>
                    <a:pt x="150825" y="5969"/>
                  </a:lnTo>
                  <a:lnTo>
                    <a:pt x="150825" y="38125"/>
                  </a:lnTo>
                  <a:lnTo>
                    <a:pt x="141503" y="38125"/>
                  </a:lnTo>
                  <a:lnTo>
                    <a:pt x="141503" y="42926"/>
                  </a:lnTo>
                  <a:lnTo>
                    <a:pt x="165798" y="42926"/>
                  </a:lnTo>
                  <a:lnTo>
                    <a:pt x="165798" y="381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674580" y="639032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058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674579" y="6390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47" y="0"/>
                  </a:lnTo>
                </a:path>
              </a:pathLst>
            </a:custGeom>
            <a:ln w="5058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386745" y="618083"/>
              <a:ext cx="264160" cy="1236980"/>
            </a:xfrm>
            <a:custGeom>
              <a:avLst/>
              <a:gdLst/>
              <a:ahLst/>
              <a:cxnLst/>
              <a:rect l="l" t="t" r="r" b="b"/>
              <a:pathLst>
                <a:path w="264160" h="1236980">
                  <a:moveTo>
                    <a:pt x="7912" y="1177366"/>
                  </a:moveTo>
                  <a:lnTo>
                    <a:pt x="0" y="1177366"/>
                  </a:lnTo>
                  <a:lnTo>
                    <a:pt x="0" y="1183589"/>
                  </a:lnTo>
                  <a:lnTo>
                    <a:pt x="7912" y="1183589"/>
                  </a:lnTo>
                  <a:lnTo>
                    <a:pt x="7912" y="1177366"/>
                  </a:lnTo>
                  <a:close/>
                </a:path>
                <a:path w="264160" h="1236980">
                  <a:moveTo>
                    <a:pt x="52743" y="1212926"/>
                  </a:moveTo>
                  <a:lnTo>
                    <a:pt x="50698" y="1205763"/>
                  </a:lnTo>
                  <a:lnTo>
                    <a:pt x="47117" y="1201724"/>
                  </a:lnTo>
                  <a:lnTo>
                    <a:pt x="47117" y="1214653"/>
                  </a:lnTo>
                  <a:lnTo>
                    <a:pt x="47117" y="1229906"/>
                  </a:lnTo>
                  <a:lnTo>
                    <a:pt x="7759" y="1229906"/>
                  </a:lnTo>
                  <a:lnTo>
                    <a:pt x="7759" y="1214653"/>
                  </a:lnTo>
                  <a:lnTo>
                    <a:pt x="9347" y="1209560"/>
                  </a:lnTo>
                  <a:lnTo>
                    <a:pt x="15646" y="1203058"/>
                  </a:lnTo>
                  <a:lnTo>
                    <a:pt x="20612" y="1201470"/>
                  </a:lnTo>
                  <a:lnTo>
                    <a:pt x="34213" y="1201470"/>
                  </a:lnTo>
                  <a:lnTo>
                    <a:pt x="39204" y="1203058"/>
                  </a:lnTo>
                  <a:lnTo>
                    <a:pt x="45529" y="1209560"/>
                  </a:lnTo>
                  <a:lnTo>
                    <a:pt x="47117" y="1214653"/>
                  </a:lnTo>
                  <a:lnTo>
                    <a:pt x="47117" y="1201724"/>
                  </a:lnTo>
                  <a:lnTo>
                    <a:pt x="46901" y="1201470"/>
                  </a:lnTo>
                  <a:lnTo>
                    <a:pt x="42519" y="1196555"/>
                  </a:lnTo>
                  <a:lnTo>
                    <a:pt x="36106" y="1194244"/>
                  </a:lnTo>
                  <a:lnTo>
                    <a:pt x="18707" y="1194244"/>
                  </a:lnTo>
                  <a:lnTo>
                    <a:pt x="12293" y="1196555"/>
                  </a:lnTo>
                  <a:lnTo>
                    <a:pt x="6515" y="1203058"/>
                  </a:lnTo>
                  <a:lnTo>
                    <a:pt x="4152" y="1205763"/>
                  </a:lnTo>
                  <a:lnTo>
                    <a:pt x="2133" y="1212926"/>
                  </a:lnTo>
                  <a:lnTo>
                    <a:pt x="2133" y="1236738"/>
                  </a:lnTo>
                  <a:lnTo>
                    <a:pt x="52743" y="1236738"/>
                  </a:lnTo>
                  <a:lnTo>
                    <a:pt x="52743" y="1229906"/>
                  </a:lnTo>
                  <a:lnTo>
                    <a:pt x="52743" y="1212926"/>
                  </a:lnTo>
                  <a:close/>
                </a:path>
                <a:path w="264160" h="1236980">
                  <a:moveTo>
                    <a:pt x="52743" y="1177366"/>
                  </a:moveTo>
                  <a:lnTo>
                    <a:pt x="14782" y="1177366"/>
                  </a:lnTo>
                  <a:lnTo>
                    <a:pt x="14782" y="1183589"/>
                  </a:lnTo>
                  <a:lnTo>
                    <a:pt x="52743" y="1183589"/>
                  </a:lnTo>
                  <a:lnTo>
                    <a:pt x="52743" y="1177366"/>
                  </a:lnTo>
                  <a:close/>
                </a:path>
                <a:path w="264160" h="1236980">
                  <a:moveTo>
                    <a:pt x="52743" y="1157033"/>
                  </a:moveTo>
                  <a:lnTo>
                    <a:pt x="19634" y="1157033"/>
                  </a:lnTo>
                  <a:lnTo>
                    <a:pt x="19634" y="1146771"/>
                  </a:lnTo>
                  <a:lnTo>
                    <a:pt x="14782" y="1146771"/>
                  </a:lnTo>
                  <a:lnTo>
                    <a:pt x="14782" y="1157033"/>
                  </a:lnTo>
                  <a:lnTo>
                    <a:pt x="9080" y="1157033"/>
                  </a:lnTo>
                  <a:lnTo>
                    <a:pt x="7454" y="1156589"/>
                  </a:lnTo>
                  <a:lnTo>
                    <a:pt x="5651" y="1154861"/>
                  </a:lnTo>
                  <a:lnTo>
                    <a:pt x="5194" y="1153299"/>
                  </a:lnTo>
                  <a:lnTo>
                    <a:pt x="5194" y="1145108"/>
                  </a:lnTo>
                  <a:lnTo>
                    <a:pt x="0" y="1145108"/>
                  </a:lnTo>
                  <a:lnTo>
                    <a:pt x="0" y="1155255"/>
                  </a:lnTo>
                  <a:lnTo>
                    <a:pt x="965" y="1158405"/>
                  </a:lnTo>
                  <a:lnTo>
                    <a:pt x="4838" y="1162304"/>
                  </a:lnTo>
                  <a:lnTo>
                    <a:pt x="7912" y="1163320"/>
                  </a:lnTo>
                  <a:lnTo>
                    <a:pt x="14782" y="1163320"/>
                  </a:lnTo>
                  <a:lnTo>
                    <a:pt x="14782" y="1169276"/>
                  </a:lnTo>
                  <a:lnTo>
                    <a:pt x="19634" y="1169276"/>
                  </a:lnTo>
                  <a:lnTo>
                    <a:pt x="19634" y="1163320"/>
                  </a:lnTo>
                  <a:lnTo>
                    <a:pt x="52743" y="1163320"/>
                  </a:lnTo>
                  <a:lnTo>
                    <a:pt x="52743" y="1157033"/>
                  </a:lnTo>
                  <a:close/>
                </a:path>
                <a:path w="264160" h="1236980">
                  <a:moveTo>
                    <a:pt x="52743" y="1132598"/>
                  </a:moveTo>
                  <a:lnTo>
                    <a:pt x="19634" y="1132598"/>
                  </a:lnTo>
                  <a:lnTo>
                    <a:pt x="19634" y="1122337"/>
                  </a:lnTo>
                  <a:lnTo>
                    <a:pt x="14782" y="1122337"/>
                  </a:lnTo>
                  <a:lnTo>
                    <a:pt x="14782" y="1132598"/>
                  </a:lnTo>
                  <a:lnTo>
                    <a:pt x="9080" y="1132598"/>
                  </a:lnTo>
                  <a:lnTo>
                    <a:pt x="7454" y="1132166"/>
                  </a:lnTo>
                  <a:lnTo>
                    <a:pt x="5651" y="1130439"/>
                  </a:lnTo>
                  <a:lnTo>
                    <a:pt x="5194" y="1128877"/>
                  </a:lnTo>
                  <a:lnTo>
                    <a:pt x="5194" y="1120673"/>
                  </a:lnTo>
                  <a:lnTo>
                    <a:pt x="0" y="1120673"/>
                  </a:lnTo>
                  <a:lnTo>
                    <a:pt x="0" y="1130833"/>
                  </a:lnTo>
                  <a:lnTo>
                    <a:pt x="965" y="1133970"/>
                  </a:lnTo>
                  <a:lnTo>
                    <a:pt x="4838" y="1137920"/>
                  </a:lnTo>
                  <a:lnTo>
                    <a:pt x="7912" y="1138885"/>
                  </a:lnTo>
                  <a:lnTo>
                    <a:pt x="14782" y="1138885"/>
                  </a:lnTo>
                  <a:lnTo>
                    <a:pt x="14782" y="1144854"/>
                  </a:lnTo>
                  <a:lnTo>
                    <a:pt x="19634" y="1144854"/>
                  </a:lnTo>
                  <a:lnTo>
                    <a:pt x="19634" y="1138885"/>
                  </a:lnTo>
                  <a:lnTo>
                    <a:pt x="52743" y="1138885"/>
                  </a:lnTo>
                  <a:lnTo>
                    <a:pt x="52743" y="1132598"/>
                  </a:lnTo>
                  <a:close/>
                </a:path>
                <a:path w="264160" h="1236980">
                  <a:moveTo>
                    <a:pt x="52743" y="1066774"/>
                  </a:moveTo>
                  <a:lnTo>
                    <a:pt x="28448" y="1066774"/>
                  </a:lnTo>
                  <a:lnTo>
                    <a:pt x="25158" y="1065834"/>
                  </a:lnTo>
                  <a:lnTo>
                    <a:pt x="20574" y="1062037"/>
                  </a:lnTo>
                  <a:lnTo>
                    <a:pt x="19418" y="1059332"/>
                  </a:lnTo>
                  <a:lnTo>
                    <a:pt x="19418" y="1054811"/>
                  </a:lnTo>
                  <a:lnTo>
                    <a:pt x="19519" y="1053909"/>
                  </a:lnTo>
                  <a:lnTo>
                    <a:pt x="19900" y="1052283"/>
                  </a:lnTo>
                  <a:lnTo>
                    <a:pt x="20205" y="1051521"/>
                  </a:lnTo>
                  <a:lnTo>
                    <a:pt x="20599" y="1050798"/>
                  </a:lnTo>
                  <a:lnTo>
                    <a:pt x="14211" y="1050836"/>
                  </a:lnTo>
                  <a:lnTo>
                    <a:pt x="13893" y="1053084"/>
                  </a:lnTo>
                  <a:lnTo>
                    <a:pt x="13868" y="1056982"/>
                  </a:lnTo>
                  <a:lnTo>
                    <a:pt x="14427" y="1059548"/>
                  </a:lnTo>
                  <a:lnTo>
                    <a:pt x="16662" y="1063739"/>
                  </a:lnTo>
                  <a:lnTo>
                    <a:pt x="18376" y="1065441"/>
                  </a:lnTo>
                  <a:lnTo>
                    <a:pt x="20675" y="1066774"/>
                  </a:lnTo>
                  <a:lnTo>
                    <a:pt x="14782" y="1066774"/>
                  </a:lnTo>
                  <a:lnTo>
                    <a:pt x="14782" y="1073023"/>
                  </a:lnTo>
                  <a:lnTo>
                    <a:pt x="52743" y="1073023"/>
                  </a:lnTo>
                  <a:lnTo>
                    <a:pt x="52743" y="1066774"/>
                  </a:lnTo>
                  <a:close/>
                </a:path>
                <a:path w="264160" h="1236980">
                  <a:moveTo>
                    <a:pt x="52743" y="971600"/>
                  </a:moveTo>
                  <a:lnTo>
                    <a:pt x="29819" y="971600"/>
                  </a:lnTo>
                  <a:lnTo>
                    <a:pt x="24587" y="971600"/>
                  </a:lnTo>
                  <a:lnTo>
                    <a:pt x="20612" y="972718"/>
                  </a:lnTo>
                  <a:lnTo>
                    <a:pt x="15214" y="977201"/>
                  </a:lnTo>
                  <a:lnTo>
                    <a:pt x="13868" y="980490"/>
                  </a:lnTo>
                  <a:lnTo>
                    <a:pt x="13868" y="987501"/>
                  </a:lnTo>
                  <a:lnTo>
                    <a:pt x="14439" y="989812"/>
                  </a:lnTo>
                  <a:lnTo>
                    <a:pt x="16687" y="993863"/>
                  </a:lnTo>
                  <a:lnTo>
                    <a:pt x="18402" y="995629"/>
                  </a:lnTo>
                  <a:lnTo>
                    <a:pt x="20675" y="997115"/>
                  </a:lnTo>
                  <a:lnTo>
                    <a:pt x="14782" y="997115"/>
                  </a:lnTo>
                  <a:lnTo>
                    <a:pt x="14782" y="1003401"/>
                  </a:lnTo>
                  <a:lnTo>
                    <a:pt x="52743" y="1003401"/>
                  </a:lnTo>
                  <a:lnTo>
                    <a:pt x="52743" y="997115"/>
                  </a:lnTo>
                  <a:lnTo>
                    <a:pt x="27584" y="997115"/>
                  </a:lnTo>
                  <a:lnTo>
                    <a:pt x="24650" y="996137"/>
                  </a:lnTo>
                  <a:lnTo>
                    <a:pt x="20370" y="992263"/>
                  </a:lnTo>
                  <a:lnTo>
                    <a:pt x="19291" y="989596"/>
                  </a:lnTo>
                  <a:lnTo>
                    <a:pt x="19291" y="983449"/>
                  </a:lnTo>
                  <a:lnTo>
                    <a:pt x="20180" y="981316"/>
                  </a:lnTo>
                  <a:lnTo>
                    <a:pt x="23749" y="978535"/>
                  </a:lnTo>
                  <a:lnTo>
                    <a:pt x="26441" y="977811"/>
                  </a:lnTo>
                  <a:lnTo>
                    <a:pt x="52743" y="977811"/>
                  </a:lnTo>
                  <a:lnTo>
                    <a:pt x="52743" y="971600"/>
                  </a:lnTo>
                  <a:close/>
                </a:path>
                <a:path w="264160" h="1236980">
                  <a:moveTo>
                    <a:pt x="53733" y="1104569"/>
                  </a:moveTo>
                  <a:lnTo>
                    <a:pt x="53695" y="1095743"/>
                  </a:lnTo>
                  <a:lnTo>
                    <a:pt x="53568" y="1094486"/>
                  </a:lnTo>
                  <a:lnTo>
                    <a:pt x="53479" y="1093685"/>
                  </a:lnTo>
                  <a:lnTo>
                    <a:pt x="52539" y="1089279"/>
                  </a:lnTo>
                  <a:lnTo>
                    <a:pt x="52489" y="1088986"/>
                  </a:lnTo>
                  <a:lnTo>
                    <a:pt x="51765" y="1086713"/>
                  </a:lnTo>
                  <a:lnTo>
                    <a:pt x="50825" y="1084516"/>
                  </a:lnTo>
                  <a:lnTo>
                    <a:pt x="44932" y="1084516"/>
                  </a:lnTo>
                  <a:lnTo>
                    <a:pt x="46101" y="1086713"/>
                  </a:lnTo>
                  <a:lnTo>
                    <a:pt x="46990" y="1088986"/>
                  </a:lnTo>
                  <a:lnTo>
                    <a:pt x="48145" y="1093406"/>
                  </a:lnTo>
                  <a:lnTo>
                    <a:pt x="48437" y="1095743"/>
                  </a:lnTo>
                  <a:lnTo>
                    <a:pt x="48437" y="1102258"/>
                  </a:lnTo>
                  <a:lnTo>
                    <a:pt x="47383" y="1105293"/>
                  </a:lnTo>
                  <a:lnTo>
                    <a:pt x="47307" y="1105509"/>
                  </a:lnTo>
                  <a:lnTo>
                    <a:pt x="42811" y="1110132"/>
                  </a:lnTo>
                  <a:lnTo>
                    <a:pt x="39357" y="1111465"/>
                  </a:lnTo>
                  <a:lnTo>
                    <a:pt x="38468" y="1111465"/>
                  </a:lnTo>
                  <a:lnTo>
                    <a:pt x="35242" y="1111681"/>
                  </a:lnTo>
                  <a:lnTo>
                    <a:pt x="35242" y="1111465"/>
                  </a:lnTo>
                  <a:lnTo>
                    <a:pt x="35242" y="1089279"/>
                  </a:lnTo>
                  <a:lnTo>
                    <a:pt x="35242" y="1083030"/>
                  </a:lnTo>
                  <a:lnTo>
                    <a:pt x="30403" y="1083030"/>
                  </a:lnTo>
                  <a:lnTo>
                    <a:pt x="30403" y="1111465"/>
                  </a:lnTo>
                  <a:lnTo>
                    <a:pt x="26835" y="1111135"/>
                  </a:lnTo>
                  <a:lnTo>
                    <a:pt x="24066" y="1109954"/>
                  </a:lnTo>
                  <a:lnTo>
                    <a:pt x="20129" y="1105789"/>
                  </a:lnTo>
                  <a:lnTo>
                    <a:pt x="19151" y="1102969"/>
                  </a:lnTo>
                  <a:lnTo>
                    <a:pt x="19151" y="1096429"/>
                  </a:lnTo>
                  <a:lnTo>
                    <a:pt x="30403" y="1111465"/>
                  </a:lnTo>
                  <a:lnTo>
                    <a:pt x="30403" y="1083030"/>
                  </a:lnTo>
                  <a:lnTo>
                    <a:pt x="26555" y="1083030"/>
                  </a:lnTo>
                  <a:lnTo>
                    <a:pt x="22085" y="1084516"/>
                  </a:lnTo>
                  <a:lnTo>
                    <a:pt x="15519" y="1090434"/>
                  </a:lnTo>
                  <a:lnTo>
                    <a:pt x="14312" y="1093406"/>
                  </a:lnTo>
                  <a:lnTo>
                    <a:pt x="14198" y="1093685"/>
                  </a:lnTo>
                  <a:lnTo>
                    <a:pt x="14071" y="1105789"/>
                  </a:lnTo>
                  <a:lnTo>
                    <a:pt x="15697" y="1109802"/>
                  </a:lnTo>
                  <a:lnTo>
                    <a:pt x="22987" y="1116520"/>
                  </a:lnTo>
                  <a:lnTo>
                    <a:pt x="27914" y="1118184"/>
                  </a:lnTo>
                  <a:lnTo>
                    <a:pt x="40144" y="1118184"/>
                  </a:lnTo>
                  <a:lnTo>
                    <a:pt x="44627" y="1116520"/>
                  </a:lnTo>
                  <a:lnTo>
                    <a:pt x="44805" y="1116520"/>
                  </a:lnTo>
                  <a:lnTo>
                    <a:pt x="49631" y="1111681"/>
                  </a:lnTo>
                  <a:lnTo>
                    <a:pt x="51968" y="1109332"/>
                  </a:lnTo>
                  <a:lnTo>
                    <a:pt x="53733" y="1104569"/>
                  </a:lnTo>
                  <a:close/>
                </a:path>
                <a:path w="264160" h="1236980">
                  <a:moveTo>
                    <a:pt x="53733" y="1034910"/>
                  </a:moveTo>
                  <a:lnTo>
                    <a:pt x="53695" y="1026083"/>
                  </a:lnTo>
                  <a:lnTo>
                    <a:pt x="53555" y="1024826"/>
                  </a:lnTo>
                  <a:lnTo>
                    <a:pt x="53479" y="1024064"/>
                  </a:lnTo>
                  <a:lnTo>
                    <a:pt x="52539" y="1019657"/>
                  </a:lnTo>
                  <a:lnTo>
                    <a:pt x="52489" y="1019365"/>
                  </a:lnTo>
                  <a:lnTo>
                    <a:pt x="51765" y="1017054"/>
                  </a:lnTo>
                  <a:lnTo>
                    <a:pt x="50825" y="1014857"/>
                  </a:lnTo>
                  <a:lnTo>
                    <a:pt x="44932" y="1014857"/>
                  </a:lnTo>
                  <a:lnTo>
                    <a:pt x="46088" y="1017054"/>
                  </a:lnTo>
                  <a:lnTo>
                    <a:pt x="47002" y="1019365"/>
                  </a:lnTo>
                  <a:lnTo>
                    <a:pt x="48145" y="1023772"/>
                  </a:lnTo>
                  <a:lnTo>
                    <a:pt x="48437" y="1026083"/>
                  </a:lnTo>
                  <a:lnTo>
                    <a:pt x="48437" y="1032624"/>
                  </a:lnTo>
                  <a:lnTo>
                    <a:pt x="47383" y="1035621"/>
                  </a:lnTo>
                  <a:lnTo>
                    <a:pt x="47307" y="1035837"/>
                  </a:lnTo>
                  <a:lnTo>
                    <a:pt x="42811" y="1040472"/>
                  </a:lnTo>
                  <a:lnTo>
                    <a:pt x="39357" y="1041844"/>
                  </a:lnTo>
                  <a:lnTo>
                    <a:pt x="38315" y="1041844"/>
                  </a:lnTo>
                  <a:lnTo>
                    <a:pt x="35242" y="1042022"/>
                  </a:lnTo>
                  <a:lnTo>
                    <a:pt x="35242" y="1041844"/>
                  </a:lnTo>
                  <a:lnTo>
                    <a:pt x="35242" y="1019657"/>
                  </a:lnTo>
                  <a:lnTo>
                    <a:pt x="35242" y="1013371"/>
                  </a:lnTo>
                  <a:lnTo>
                    <a:pt x="30403" y="1013371"/>
                  </a:lnTo>
                  <a:lnTo>
                    <a:pt x="30403" y="1041844"/>
                  </a:lnTo>
                  <a:lnTo>
                    <a:pt x="26835" y="1041514"/>
                  </a:lnTo>
                  <a:lnTo>
                    <a:pt x="24066" y="1040320"/>
                  </a:lnTo>
                  <a:lnTo>
                    <a:pt x="20129" y="1036129"/>
                  </a:lnTo>
                  <a:lnTo>
                    <a:pt x="19151" y="1033348"/>
                  </a:lnTo>
                  <a:lnTo>
                    <a:pt x="19151" y="1026807"/>
                  </a:lnTo>
                  <a:lnTo>
                    <a:pt x="20167" y="1024318"/>
                  </a:lnTo>
                  <a:lnTo>
                    <a:pt x="22212" y="1022477"/>
                  </a:lnTo>
                  <a:lnTo>
                    <a:pt x="24244" y="1020597"/>
                  </a:lnTo>
                  <a:lnTo>
                    <a:pt x="26962" y="1019657"/>
                  </a:lnTo>
                  <a:lnTo>
                    <a:pt x="30365" y="1019657"/>
                  </a:lnTo>
                  <a:lnTo>
                    <a:pt x="30403" y="1041844"/>
                  </a:lnTo>
                  <a:lnTo>
                    <a:pt x="30403" y="1013371"/>
                  </a:lnTo>
                  <a:lnTo>
                    <a:pt x="26555" y="1013371"/>
                  </a:lnTo>
                  <a:lnTo>
                    <a:pt x="22085" y="1014857"/>
                  </a:lnTo>
                  <a:lnTo>
                    <a:pt x="15519" y="1020813"/>
                  </a:lnTo>
                  <a:lnTo>
                    <a:pt x="14300" y="1023772"/>
                  </a:lnTo>
                  <a:lnTo>
                    <a:pt x="14185" y="1024064"/>
                  </a:lnTo>
                  <a:lnTo>
                    <a:pt x="14071" y="1036129"/>
                  </a:lnTo>
                  <a:lnTo>
                    <a:pt x="15697" y="1040142"/>
                  </a:lnTo>
                  <a:lnTo>
                    <a:pt x="22987" y="1046861"/>
                  </a:lnTo>
                  <a:lnTo>
                    <a:pt x="27914" y="1048524"/>
                  </a:lnTo>
                  <a:lnTo>
                    <a:pt x="40144" y="1048524"/>
                  </a:lnTo>
                  <a:lnTo>
                    <a:pt x="44627" y="1046861"/>
                  </a:lnTo>
                  <a:lnTo>
                    <a:pt x="44805" y="1046861"/>
                  </a:lnTo>
                  <a:lnTo>
                    <a:pt x="49669" y="1042022"/>
                  </a:lnTo>
                  <a:lnTo>
                    <a:pt x="51968" y="1039710"/>
                  </a:lnTo>
                  <a:lnTo>
                    <a:pt x="53733" y="1034910"/>
                  </a:lnTo>
                  <a:close/>
                </a:path>
                <a:path w="264160" h="1236980">
                  <a:moveTo>
                    <a:pt x="53733" y="941108"/>
                  </a:moveTo>
                  <a:lnTo>
                    <a:pt x="53517" y="939114"/>
                  </a:lnTo>
                  <a:lnTo>
                    <a:pt x="52705" y="935393"/>
                  </a:lnTo>
                  <a:lnTo>
                    <a:pt x="52095" y="933589"/>
                  </a:lnTo>
                  <a:lnTo>
                    <a:pt x="51295" y="931862"/>
                  </a:lnTo>
                  <a:lnTo>
                    <a:pt x="45516" y="931862"/>
                  </a:lnTo>
                  <a:lnTo>
                    <a:pt x="46494" y="933627"/>
                  </a:lnTo>
                  <a:lnTo>
                    <a:pt x="47218" y="935393"/>
                  </a:lnTo>
                  <a:lnTo>
                    <a:pt x="48196" y="938936"/>
                  </a:lnTo>
                  <a:lnTo>
                    <a:pt x="48437" y="940714"/>
                  </a:lnTo>
                  <a:lnTo>
                    <a:pt x="48437" y="946594"/>
                  </a:lnTo>
                  <a:lnTo>
                    <a:pt x="47155" y="949744"/>
                  </a:lnTo>
                  <a:lnTo>
                    <a:pt x="42024" y="954189"/>
                  </a:lnTo>
                  <a:lnTo>
                    <a:pt x="38430" y="955306"/>
                  </a:lnTo>
                  <a:lnTo>
                    <a:pt x="29159" y="955306"/>
                  </a:lnTo>
                  <a:lnTo>
                    <a:pt x="25565" y="954189"/>
                  </a:lnTo>
                  <a:lnTo>
                    <a:pt x="20434" y="949744"/>
                  </a:lnTo>
                  <a:lnTo>
                    <a:pt x="19151" y="946594"/>
                  </a:lnTo>
                  <a:lnTo>
                    <a:pt x="19151" y="940714"/>
                  </a:lnTo>
                  <a:lnTo>
                    <a:pt x="19392" y="938936"/>
                  </a:lnTo>
                  <a:lnTo>
                    <a:pt x="20358" y="935393"/>
                  </a:lnTo>
                  <a:lnTo>
                    <a:pt x="21094" y="933627"/>
                  </a:lnTo>
                  <a:lnTo>
                    <a:pt x="22072" y="931862"/>
                  </a:lnTo>
                  <a:lnTo>
                    <a:pt x="16230" y="931862"/>
                  </a:lnTo>
                  <a:lnTo>
                    <a:pt x="15443" y="933589"/>
                  </a:lnTo>
                  <a:lnTo>
                    <a:pt x="14859" y="935367"/>
                  </a:lnTo>
                  <a:lnTo>
                    <a:pt x="14071" y="939012"/>
                  </a:lnTo>
                  <a:lnTo>
                    <a:pt x="13868" y="940892"/>
                  </a:lnTo>
                  <a:lnTo>
                    <a:pt x="13868" y="948728"/>
                  </a:lnTo>
                  <a:lnTo>
                    <a:pt x="15646" y="953389"/>
                  </a:lnTo>
                  <a:lnTo>
                    <a:pt x="22733" y="960183"/>
                  </a:lnTo>
                  <a:lnTo>
                    <a:pt x="27609" y="961885"/>
                  </a:lnTo>
                  <a:lnTo>
                    <a:pt x="39890" y="961885"/>
                  </a:lnTo>
                  <a:lnTo>
                    <a:pt x="44742" y="960221"/>
                  </a:lnTo>
                  <a:lnTo>
                    <a:pt x="51930" y="953465"/>
                  </a:lnTo>
                  <a:lnTo>
                    <a:pt x="53733" y="948944"/>
                  </a:lnTo>
                  <a:lnTo>
                    <a:pt x="53733" y="941108"/>
                  </a:lnTo>
                  <a:close/>
                </a:path>
                <a:path w="264160" h="1236980">
                  <a:moveTo>
                    <a:pt x="53733" y="910107"/>
                  </a:moveTo>
                  <a:lnTo>
                    <a:pt x="53695" y="901293"/>
                  </a:lnTo>
                  <a:lnTo>
                    <a:pt x="53555" y="900023"/>
                  </a:lnTo>
                  <a:lnTo>
                    <a:pt x="53479" y="899261"/>
                  </a:lnTo>
                  <a:lnTo>
                    <a:pt x="52539" y="894854"/>
                  </a:lnTo>
                  <a:lnTo>
                    <a:pt x="52489" y="894575"/>
                  </a:lnTo>
                  <a:lnTo>
                    <a:pt x="51765" y="892263"/>
                  </a:lnTo>
                  <a:lnTo>
                    <a:pt x="50825" y="890054"/>
                  </a:lnTo>
                  <a:lnTo>
                    <a:pt x="44932" y="890054"/>
                  </a:lnTo>
                  <a:lnTo>
                    <a:pt x="46088" y="892263"/>
                  </a:lnTo>
                  <a:lnTo>
                    <a:pt x="47002" y="894575"/>
                  </a:lnTo>
                  <a:lnTo>
                    <a:pt x="48145" y="898982"/>
                  </a:lnTo>
                  <a:lnTo>
                    <a:pt x="48437" y="901293"/>
                  </a:lnTo>
                  <a:lnTo>
                    <a:pt x="48437" y="907834"/>
                  </a:lnTo>
                  <a:lnTo>
                    <a:pt x="47383" y="910831"/>
                  </a:lnTo>
                  <a:lnTo>
                    <a:pt x="47307" y="911047"/>
                  </a:lnTo>
                  <a:lnTo>
                    <a:pt x="42811" y="915670"/>
                  </a:lnTo>
                  <a:lnTo>
                    <a:pt x="39357" y="917041"/>
                  </a:lnTo>
                  <a:lnTo>
                    <a:pt x="38315" y="917041"/>
                  </a:lnTo>
                  <a:lnTo>
                    <a:pt x="35242" y="917219"/>
                  </a:lnTo>
                  <a:lnTo>
                    <a:pt x="35242" y="917041"/>
                  </a:lnTo>
                  <a:lnTo>
                    <a:pt x="35242" y="894854"/>
                  </a:lnTo>
                  <a:lnTo>
                    <a:pt x="35242" y="888568"/>
                  </a:lnTo>
                  <a:lnTo>
                    <a:pt x="30403" y="888568"/>
                  </a:lnTo>
                  <a:lnTo>
                    <a:pt x="30403" y="917041"/>
                  </a:lnTo>
                  <a:lnTo>
                    <a:pt x="26835" y="916724"/>
                  </a:lnTo>
                  <a:lnTo>
                    <a:pt x="24066" y="915530"/>
                  </a:lnTo>
                  <a:lnTo>
                    <a:pt x="20129" y="911339"/>
                  </a:lnTo>
                  <a:lnTo>
                    <a:pt x="19151" y="908558"/>
                  </a:lnTo>
                  <a:lnTo>
                    <a:pt x="19151" y="902017"/>
                  </a:lnTo>
                  <a:lnTo>
                    <a:pt x="20167" y="899515"/>
                  </a:lnTo>
                  <a:lnTo>
                    <a:pt x="22212" y="897674"/>
                  </a:lnTo>
                  <a:lnTo>
                    <a:pt x="24244" y="895794"/>
                  </a:lnTo>
                  <a:lnTo>
                    <a:pt x="26962" y="894854"/>
                  </a:lnTo>
                  <a:lnTo>
                    <a:pt x="30365" y="894854"/>
                  </a:lnTo>
                  <a:lnTo>
                    <a:pt x="30403" y="917041"/>
                  </a:lnTo>
                  <a:lnTo>
                    <a:pt x="30403" y="888568"/>
                  </a:lnTo>
                  <a:lnTo>
                    <a:pt x="26555" y="888568"/>
                  </a:lnTo>
                  <a:lnTo>
                    <a:pt x="22085" y="890054"/>
                  </a:lnTo>
                  <a:lnTo>
                    <a:pt x="15519" y="896010"/>
                  </a:lnTo>
                  <a:lnTo>
                    <a:pt x="14300" y="898982"/>
                  </a:lnTo>
                  <a:lnTo>
                    <a:pt x="14185" y="899261"/>
                  </a:lnTo>
                  <a:lnTo>
                    <a:pt x="14071" y="911339"/>
                  </a:lnTo>
                  <a:lnTo>
                    <a:pt x="15697" y="915339"/>
                  </a:lnTo>
                  <a:lnTo>
                    <a:pt x="22987" y="922070"/>
                  </a:lnTo>
                  <a:lnTo>
                    <a:pt x="27914" y="923734"/>
                  </a:lnTo>
                  <a:lnTo>
                    <a:pt x="40144" y="923734"/>
                  </a:lnTo>
                  <a:lnTo>
                    <a:pt x="44627" y="922070"/>
                  </a:lnTo>
                  <a:lnTo>
                    <a:pt x="44805" y="922070"/>
                  </a:lnTo>
                  <a:lnTo>
                    <a:pt x="49669" y="917219"/>
                  </a:lnTo>
                  <a:lnTo>
                    <a:pt x="51968" y="914908"/>
                  </a:lnTo>
                  <a:lnTo>
                    <a:pt x="53733" y="910107"/>
                  </a:lnTo>
                  <a:close/>
                </a:path>
                <a:path w="264160" h="1236980">
                  <a:moveTo>
                    <a:pt x="171754" y="14782"/>
                  </a:moveTo>
                  <a:lnTo>
                    <a:pt x="170497" y="9359"/>
                  </a:lnTo>
                  <a:lnTo>
                    <a:pt x="167271" y="4521"/>
                  </a:lnTo>
                  <a:lnTo>
                    <a:pt x="166052" y="2692"/>
                  </a:lnTo>
                  <a:lnTo>
                    <a:pt x="166052" y="16078"/>
                  </a:lnTo>
                  <a:lnTo>
                    <a:pt x="166052" y="27673"/>
                  </a:lnTo>
                  <a:lnTo>
                    <a:pt x="165303" y="32016"/>
                  </a:lnTo>
                  <a:lnTo>
                    <a:pt x="162344" y="37795"/>
                  </a:lnTo>
                  <a:lnTo>
                    <a:pt x="160134" y="39243"/>
                  </a:lnTo>
                  <a:lnTo>
                    <a:pt x="154241" y="39243"/>
                  </a:lnTo>
                  <a:lnTo>
                    <a:pt x="152031" y="37795"/>
                  </a:lnTo>
                  <a:lnTo>
                    <a:pt x="149072" y="32016"/>
                  </a:lnTo>
                  <a:lnTo>
                    <a:pt x="148336" y="27673"/>
                  </a:lnTo>
                  <a:lnTo>
                    <a:pt x="148336" y="16078"/>
                  </a:lnTo>
                  <a:lnTo>
                    <a:pt x="149072" y="11747"/>
                  </a:lnTo>
                  <a:lnTo>
                    <a:pt x="152031" y="5956"/>
                  </a:lnTo>
                  <a:lnTo>
                    <a:pt x="154241" y="4521"/>
                  </a:lnTo>
                  <a:lnTo>
                    <a:pt x="160134" y="4521"/>
                  </a:lnTo>
                  <a:lnTo>
                    <a:pt x="162344" y="5956"/>
                  </a:lnTo>
                  <a:lnTo>
                    <a:pt x="165303" y="11747"/>
                  </a:lnTo>
                  <a:lnTo>
                    <a:pt x="166052" y="16078"/>
                  </a:lnTo>
                  <a:lnTo>
                    <a:pt x="166052" y="2692"/>
                  </a:lnTo>
                  <a:lnTo>
                    <a:pt x="165519" y="1879"/>
                  </a:lnTo>
                  <a:lnTo>
                    <a:pt x="161899" y="0"/>
                  </a:lnTo>
                  <a:lnTo>
                    <a:pt x="152450" y="0"/>
                  </a:lnTo>
                  <a:lnTo>
                    <a:pt x="148844" y="1879"/>
                  </a:lnTo>
                  <a:lnTo>
                    <a:pt x="143852" y="9359"/>
                  </a:lnTo>
                  <a:lnTo>
                    <a:pt x="142595" y="14782"/>
                  </a:lnTo>
                  <a:lnTo>
                    <a:pt x="142595" y="28981"/>
                  </a:lnTo>
                  <a:lnTo>
                    <a:pt x="143852" y="34391"/>
                  </a:lnTo>
                  <a:lnTo>
                    <a:pt x="148844" y="41871"/>
                  </a:lnTo>
                  <a:lnTo>
                    <a:pt x="152450" y="43751"/>
                  </a:lnTo>
                  <a:lnTo>
                    <a:pt x="161899" y="43751"/>
                  </a:lnTo>
                  <a:lnTo>
                    <a:pt x="165519" y="41871"/>
                  </a:lnTo>
                  <a:lnTo>
                    <a:pt x="167271" y="39243"/>
                  </a:lnTo>
                  <a:lnTo>
                    <a:pt x="170497" y="34391"/>
                  </a:lnTo>
                  <a:lnTo>
                    <a:pt x="171754" y="28981"/>
                  </a:lnTo>
                  <a:lnTo>
                    <a:pt x="171754" y="14782"/>
                  </a:lnTo>
                  <a:close/>
                </a:path>
                <a:path w="264160" h="1236980">
                  <a:moveTo>
                    <a:pt x="187744" y="35750"/>
                  </a:moveTo>
                  <a:lnTo>
                    <a:pt x="181775" y="35750"/>
                  </a:lnTo>
                  <a:lnTo>
                    <a:pt x="181775" y="42926"/>
                  </a:lnTo>
                  <a:lnTo>
                    <a:pt x="187744" y="42926"/>
                  </a:lnTo>
                  <a:lnTo>
                    <a:pt x="187744" y="35750"/>
                  </a:lnTo>
                  <a:close/>
                </a:path>
                <a:path w="264160" h="1236980">
                  <a:moveTo>
                    <a:pt x="226936" y="14782"/>
                  </a:moveTo>
                  <a:lnTo>
                    <a:pt x="225691" y="9359"/>
                  </a:lnTo>
                  <a:lnTo>
                    <a:pt x="222465" y="4521"/>
                  </a:lnTo>
                  <a:lnTo>
                    <a:pt x="221234" y="2679"/>
                  </a:lnTo>
                  <a:lnTo>
                    <a:pt x="221234" y="16078"/>
                  </a:lnTo>
                  <a:lnTo>
                    <a:pt x="221234" y="27673"/>
                  </a:lnTo>
                  <a:lnTo>
                    <a:pt x="220497" y="32016"/>
                  </a:lnTo>
                  <a:lnTo>
                    <a:pt x="217538" y="37795"/>
                  </a:lnTo>
                  <a:lnTo>
                    <a:pt x="215315" y="39243"/>
                  </a:lnTo>
                  <a:lnTo>
                    <a:pt x="209423" y="39243"/>
                  </a:lnTo>
                  <a:lnTo>
                    <a:pt x="207225" y="37795"/>
                  </a:lnTo>
                  <a:lnTo>
                    <a:pt x="204254" y="32016"/>
                  </a:lnTo>
                  <a:lnTo>
                    <a:pt x="203517" y="27673"/>
                  </a:lnTo>
                  <a:lnTo>
                    <a:pt x="203517" y="16078"/>
                  </a:lnTo>
                  <a:lnTo>
                    <a:pt x="204254" y="11747"/>
                  </a:lnTo>
                  <a:lnTo>
                    <a:pt x="207225" y="5956"/>
                  </a:lnTo>
                  <a:lnTo>
                    <a:pt x="209423" y="4521"/>
                  </a:lnTo>
                  <a:lnTo>
                    <a:pt x="215315" y="4521"/>
                  </a:lnTo>
                  <a:lnTo>
                    <a:pt x="217538" y="5956"/>
                  </a:lnTo>
                  <a:lnTo>
                    <a:pt x="220497" y="11747"/>
                  </a:lnTo>
                  <a:lnTo>
                    <a:pt x="221234" y="16078"/>
                  </a:lnTo>
                  <a:lnTo>
                    <a:pt x="221234" y="2679"/>
                  </a:lnTo>
                  <a:lnTo>
                    <a:pt x="220700" y="1879"/>
                  </a:lnTo>
                  <a:lnTo>
                    <a:pt x="217093" y="0"/>
                  </a:lnTo>
                  <a:lnTo>
                    <a:pt x="207632" y="0"/>
                  </a:lnTo>
                  <a:lnTo>
                    <a:pt x="204025" y="1879"/>
                  </a:lnTo>
                  <a:lnTo>
                    <a:pt x="199034" y="9359"/>
                  </a:lnTo>
                  <a:lnTo>
                    <a:pt x="197789" y="14782"/>
                  </a:lnTo>
                  <a:lnTo>
                    <a:pt x="197789" y="28981"/>
                  </a:lnTo>
                  <a:lnTo>
                    <a:pt x="199034" y="34391"/>
                  </a:lnTo>
                  <a:lnTo>
                    <a:pt x="204025" y="41871"/>
                  </a:lnTo>
                  <a:lnTo>
                    <a:pt x="207632" y="43751"/>
                  </a:lnTo>
                  <a:lnTo>
                    <a:pt x="217093" y="43751"/>
                  </a:lnTo>
                  <a:lnTo>
                    <a:pt x="220700" y="41871"/>
                  </a:lnTo>
                  <a:lnTo>
                    <a:pt x="222465" y="39243"/>
                  </a:lnTo>
                  <a:lnTo>
                    <a:pt x="225691" y="34391"/>
                  </a:lnTo>
                  <a:lnTo>
                    <a:pt x="226936" y="28981"/>
                  </a:lnTo>
                  <a:lnTo>
                    <a:pt x="226936" y="14782"/>
                  </a:lnTo>
                  <a:close/>
                </a:path>
                <a:path w="264160" h="1236980">
                  <a:moveTo>
                    <a:pt x="263740" y="14782"/>
                  </a:moveTo>
                  <a:lnTo>
                    <a:pt x="262496" y="9359"/>
                  </a:lnTo>
                  <a:lnTo>
                    <a:pt x="259270" y="4521"/>
                  </a:lnTo>
                  <a:lnTo>
                    <a:pt x="258038" y="2679"/>
                  </a:lnTo>
                  <a:lnTo>
                    <a:pt x="258038" y="16078"/>
                  </a:lnTo>
                  <a:lnTo>
                    <a:pt x="258038" y="27673"/>
                  </a:lnTo>
                  <a:lnTo>
                    <a:pt x="257302" y="32016"/>
                  </a:lnTo>
                  <a:lnTo>
                    <a:pt x="254342" y="37795"/>
                  </a:lnTo>
                  <a:lnTo>
                    <a:pt x="252120" y="39243"/>
                  </a:lnTo>
                  <a:lnTo>
                    <a:pt x="246227" y="39243"/>
                  </a:lnTo>
                  <a:lnTo>
                    <a:pt x="244017" y="37795"/>
                  </a:lnTo>
                  <a:lnTo>
                    <a:pt x="241058" y="32016"/>
                  </a:lnTo>
                  <a:lnTo>
                    <a:pt x="240322" y="27673"/>
                  </a:lnTo>
                  <a:lnTo>
                    <a:pt x="240322" y="16078"/>
                  </a:lnTo>
                  <a:lnTo>
                    <a:pt x="241058" y="11747"/>
                  </a:lnTo>
                  <a:lnTo>
                    <a:pt x="244017" y="5956"/>
                  </a:lnTo>
                  <a:lnTo>
                    <a:pt x="246227" y="4521"/>
                  </a:lnTo>
                  <a:lnTo>
                    <a:pt x="252120" y="4521"/>
                  </a:lnTo>
                  <a:lnTo>
                    <a:pt x="254342" y="5956"/>
                  </a:lnTo>
                  <a:lnTo>
                    <a:pt x="257302" y="11747"/>
                  </a:lnTo>
                  <a:lnTo>
                    <a:pt x="258038" y="16078"/>
                  </a:lnTo>
                  <a:lnTo>
                    <a:pt x="258038" y="2679"/>
                  </a:lnTo>
                  <a:lnTo>
                    <a:pt x="257505" y="1879"/>
                  </a:lnTo>
                  <a:lnTo>
                    <a:pt x="253898" y="0"/>
                  </a:lnTo>
                  <a:lnTo>
                    <a:pt x="244436" y="0"/>
                  </a:lnTo>
                  <a:lnTo>
                    <a:pt x="240830" y="1879"/>
                  </a:lnTo>
                  <a:lnTo>
                    <a:pt x="235839" y="9359"/>
                  </a:lnTo>
                  <a:lnTo>
                    <a:pt x="234594" y="14782"/>
                  </a:lnTo>
                  <a:lnTo>
                    <a:pt x="234594" y="28981"/>
                  </a:lnTo>
                  <a:lnTo>
                    <a:pt x="235839" y="34391"/>
                  </a:lnTo>
                  <a:lnTo>
                    <a:pt x="240830" y="41871"/>
                  </a:lnTo>
                  <a:lnTo>
                    <a:pt x="244436" y="43751"/>
                  </a:lnTo>
                  <a:lnTo>
                    <a:pt x="253898" y="43751"/>
                  </a:lnTo>
                  <a:lnTo>
                    <a:pt x="257505" y="41871"/>
                  </a:lnTo>
                  <a:lnTo>
                    <a:pt x="259270" y="39243"/>
                  </a:lnTo>
                  <a:lnTo>
                    <a:pt x="262496" y="34391"/>
                  </a:lnTo>
                  <a:lnTo>
                    <a:pt x="263740" y="28981"/>
                  </a:lnTo>
                  <a:lnTo>
                    <a:pt x="263740" y="1478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674580" y="639032"/>
              <a:ext cx="3644265" cy="0"/>
            </a:xfrm>
            <a:custGeom>
              <a:avLst/>
              <a:gdLst/>
              <a:ahLst/>
              <a:cxnLst/>
              <a:rect l="l" t="t" r="r" b="b"/>
              <a:pathLst>
                <a:path w="3644265" h="0">
                  <a:moveTo>
                    <a:pt x="0" y="0"/>
                  </a:moveTo>
                  <a:lnTo>
                    <a:pt x="3644047" y="0"/>
                  </a:lnTo>
                </a:path>
              </a:pathLst>
            </a:custGeom>
            <a:ln w="5781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674579" y="639032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w="0" h="2086610">
                  <a:moveTo>
                    <a:pt x="0" y="2086526"/>
                  </a:moveTo>
                  <a:lnTo>
                    <a:pt x="0" y="0"/>
                  </a:lnTo>
                </a:path>
              </a:pathLst>
            </a:custGeom>
            <a:ln w="578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674580" y="2722668"/>
              <a:ext cx="3644265" cy="6350"/>
            </a:xfrm>
            <a:custGeom>
              <a:avLst/>
              <a:gdLst/>
              <a:ahLst/>
              <a:cxnLst/>
              <a:rect l="l" t="t" r="r" b="b"/>
              <a:pathLst>
                <a:path w="3644265" h="6350">
                  <a:moveTo>
                    <a:pt x="3644046" y="0"/>
                  </a:moveTo>
                  <a:lnTo>
                    <a:pt x="0" y="0"/>
                  </a:lnTo>
                  <a:lnTo>
                    <a:pt x="0" y="5781"/>
                  </a:lnTo>
                  <a:lnTo>
                    <a:pt x="3644046" y="5781"/>
                  </a:lnTo>
                  <a:lnTo>
                    <a:pt x="3644046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7891" y="534071"/>
              <a:ext cx="1399342" cy="7157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7861" y="534072"/>
              <a:ext cx="691881" cy="8248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7352111" y="575304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5" h="7620">
                  <a:moveTo>
                    <a:pt x="24352" y="0"/>
                  </a:moveTo>
                  <a:lnTo>
                    <a:pt x="0" y="0"/>
                  </a:lnTo>
                  <a:lnTo>
                    <a:pt x="0" y="7400"/>
                  </a:lnTo>
                  <a:lnTo>
                    <a:pt x="24352" y="7400"/>
                  </a:lnTo>
                  <a:lnTo>
                    <a:pt x="24352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19459" y="534057"/>
              <a:ext cx="472954" cy="82501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0821" y="2460042"/>
              <a:ext cx="537916" cy="23846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7069" y="2494139"/>
              <a:ext cx="462543" cy="168978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0" name="object 8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882" y="187578"/>
            <a:ext cx="685990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5"/>
              <a:t>Fine-</a:t>
            </a:r>
            <a:r>
              <a:rPr dirty="0" sz="2000" spc="-125"/>
              <a:t>Tuning</a:t>
            </a:r>
            <a:r>
              <a:rPr dirty="0" sz="2000" spc="-30"/>
              <a:t> </a:t>
            </a:r>
            <a:r>
              <a:rPr dirty="0" sz="2000" spc="-185"/>
              <a:t>LLMs</a:t>
            </a:r>
            <a:r>
              <a:rPr dirty="0" sz="2000" spc="-10"/>
              <a:t> </a:t>
            </a:r>
            <a:r>
              <a:rPr dirty="0" sz="2000" spc="-170"/>
              <a:t>with</a:t>
            </a:r>
            <a:r>
              <a:rPr dirty="0" sz="2000" spc="-10"/>
              <a:t> </a:t>
            </a:r>
            <a:r>
              <a:rPr dirty="0" sz="2000" spc="-90"/>
              <a:t>Zero</a:t>
            </a:r>
            <a:r>
              <a:rPr dirty="0" sz="2000" spc="-30"/>
              <a:t> </a:t>
            </a:r>
            <a:r>
              <a:rPr dirty="0" sz="2000"/>
              <a:t>and</a:t>
            </a:r>
            <a:r>
              <a:rPr dirty="0" sz="2000" spc="-10"/>
              <a:t> </a:t>
            </a:r>
            <a:r>
              <a:rPr dirty="0" sz="2000" spc="-95"/>
              <a:t>Few</a:t>
            </a:r>
            <a:r>
              <a:rPr dirty="0" sz="2000" spc="-5"/>
              <a:t> </a:t>
            </a:r>
            <a:r>
              <a:rPr dirty="0" sz="2000" spc="-114"/>
              <a:t>shot</a:t>
            </a:r>
            <a:r>
              <a:rPr dirty="0" sz="2000" spc="-15"/>
              <a:t> </a:t>
            </a:r>
            <a:r>
              <a:rPr dirty="0" sz="2000" spc="-65"/>
              <a:t>Learning</a:t>
            </a:r>
            <a:r>
              <a:rPr dirty="0" sz="2000" spc="-5"/>
              <a:t> </a:t>
            </a:r>
            <a:r>
              <a:rPr dirty="0" sz="2000" spc="-130"/>
              <a:t>Task</a:t>
            </a:r>
            <a:r>
              <a:rPr dirty="0" sz="2000"/>
              <a:t> </a:t>
            </a:r>
            <a:r>
              <a:rPr dirty="0" sz="2000" spc="-50"/>
              <a:t>1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448" y="3429037"/>
            <a:ext cx="3148711" cy="113483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1448" y="1638406"/>
            <a:ext cx="3148711" cy="121756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787266" y="1384808"/>
            <a:ext cx="179958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85">
                <a:latin typeface="Verdana"/>
                <a:cs typeface="Verdana"/>
              </a:rPr>
              <a:t>Fine-</a:t>
            </a:r>
            <a:r>
              <a:rPr dirty="0" sz="1500" spc="-55">
                <a:latin typeface="Verdana"/>
                <a:cs typeface="Verdana"/>
              </a:rPr>
              <a:t>tuning</a:t>
            </a:r>
            <a:r>
              <a:rPr dirty="0" sz="1500" spc="-95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with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135" b="1">
                <a:solidFill>
                  <a:srgbClr val="718FA4"/>
                </a:solidFill>
                <a:latin typeface="Tahoma"/>
                <a:cs typeface="Tahoma"/>
              </a:rPr>
              <a:t>ZSL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787266" y="3138373"/>
            <a:ext cx="17951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85">
                <a:latin typeface="Verdana"/>
                <a:cs typeface="Verdana"/>
              </a:rPr>
              <a:t>Fine-</a:t>
            </a:r>
            <a:r>
              <a:rPr dirty="0" sz="1500" spc="-45">
                <a:latin typeface="Verdana"/>
                <a:cs typeface="Verdana"/>
              </a:rPr>
              <a:t>tuning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with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135" b="1">
                <a:solidFill>
                  <a:srgbClr val="718FA4"/>
                </a:solidFill>
                <a:latin typeface="Tahoma"/>
                <a:cs typeface="Tahoma"/>
              </a:rPr>
              <a:t>FSL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9427" y="1462176"/>
            <a:ext cx="2794000" cy="29222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400"/>
              </a:spcBef>
            </a:pPr>
            <a:r>
              <a:rPr dirty="0" sz="1000" b="1">
                <a:latin typeface="Times New Roman"/>
                <a:cs typeface="Times New Roman"/>
              </a:rPr>
              <a:t>prompt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=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“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Times New Roman"/>
                <a:cs typeface="Times New Roman"/>
              </a:rPr>
              <a:t>&lt;s&gt;[INST]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You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are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tasked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with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classifying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whether </a:t>
            </a: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given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text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is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CRITICAL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statement</a:t>
            </a:r>
            <a:r>
              <a:rPr dirty="0" sz="1000" spc="1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questioning </a:t>
            </a:r>
            <a:r>
              <a:rPr dirty="0" sz="1000" b="1">
                <a:latin typeface="Times New Roman"/>
                <a:cs typeface="Times New Roman"/>
              </a:rPr>
              <a:t>public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health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decisions,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or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CONSPIRACY </a:t>
            </a:r>
            <a:r>
              <a:rPr dirty="0" sz="1000" b="1">
                <a:latin typeface="Times New Roman"/>
                <a:cs typeface="Times New Roman"/>
              </a:rPr>
              <a:t>narrative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alleging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secret plot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related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to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the </a:t>
            </a:r>
            <a:r>
              <a:rPr dirty="0" sz="1000" spc="-10" b="1">
                <a:latin typeface="Times New Roman"/>
                <a:cs typeface="Times New Roman"/>
              </a:rPr>
              <a:t>pandemic.</a:t>
            </a:r>
            <a:endParaRPr sz="1000">
              <a:latin typeface="Times New Roman"/>
              <a:cs typeface="Times New Roman"/>
            </a:endParaRPr>
          </a:p>
          <a:p>
            <a:pPr marL="12700" marR="720725" indent="31750">
              <a:lnSpc>
                <a:spcPct val="125000"/>
              </a:lnSpc>
            </a:pPr>
            <a:r>
              <a:rPr dirty="0" sz="1000" b="1">
                <a:latin typeface="Times New Roman"/>
                <a:cs typeface="Times New Roman"/>
              </a:rPr>
              <a:t>Here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below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there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are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some </a:t>
            </a:r>
            <a:r>
              <a:rPr dirty="0" sz="1000" spc="-10" b="1">
                <a:latin typeface="Times New Roman"/>
                <a:cs typeface="Times New Roman"/>
              </a:rPr>
              <a:t>examples: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Start of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the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</a:t>
            </a:r>
            <a:r>
              <a:rPr dirty="0" sz="1000" spc="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–</a:t>
            </a:r>
            <a:endParaRPr sz="1000">
              <a:latin typeface="Times New Roman"/>
              <a:cs typeface="Times New Roman"/>
            </a:endParaRPr>
          </a:p>
          <a:p>
            <a:pPr marL="86995" indent="-74295">
              <a:lnSpc>
                <a:spcPct val="100000"/>
              </a:lnSpc>
              <a:spcBef>
                <a:spcPts val="300"/>
              </a:spcBef>
              <a:buChar char="-"/>
              <a:tabLst>
                <a:tab pos="86995" algn="l"/>
              </a:tabLst>
            </a:pP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Start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</a:t>
            </a:r>
            <a:r>
              <a:rPr dirty="0" sz="1000" spc="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of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CRITICAL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texts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-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Times New Roman"/>
                <a:cs typeface="Times New Roman"/>
              </a:rPr>
              <a:t>&lt;EXAMPLES_CRITICAL&gt;</a:t>
            </a:r>
            <a:endParaRPr sz="1000">
              <a:latin typeface="Times New Roman"/>
              <a:cs typeface="Times New Roman"/>
            </a:endParaRPr>
          </a:p>
          <a:p>
            <a:pPr marL="86995" indent="-74295">
              <a:lnSpc>
                <a:spcPct val="100000"/>
              </a:lnSpc>
              <a:spcBef>
                <a:spcPts val="300"/>
              </a:spcBef>
              <a:buChar char="-"/>
              <a:tabLst>
                <a:tab pos="86995" algn="l"/>
              </a:tabLst>
            </a:pP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End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 of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CRITICAL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texts -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-</a:t>
            </a:r>
            <a:endParaRPr sz="1000">
              <a:latin typeface="Times New Roman"/>
              <a:cs typeface="Times New Roman"/>
            </a:endParaRPr>
          </a:p>
          <a:p>
            <a:pPr marL="86995" indent="-74295">
              <a:lnSpc>
                <a:spcPct val="100000"/>
              </a:lnSpc>
              <a:spcBef>
                <a:spcPts val="300"/>
              </a:spcBef>
              <a:buChar char="-"/>
              <a:tabLst>
                <a:tab pos="86995" algn="l"/>
              </a:tabLst>
            </a:pP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Start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of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CONSPIRACY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texts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-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000" spc="-10" b="1">
                <a:latin typeface="Times New Roman"/>
                <a:cs typeface="Times New Roman"/>
              </a:rPr>
              <a:t>&lt;EXAMPLES_CONSPIRACY&gt;</a:t>
            </a:r>
            <a:endParaRPr sz="1000">
              <a:latin typeface="Times New Roman"/>
              <a:cs typeface="Times New Roman"/>
            </a:endParaRPr>
          </a:p>
          <a:p>
            <a:pPr marL="12700" marR="384810" indent="74295">
              <a:lnSpc>
                <a:spcPct val="125000"/>
              </a:lnSpc>
              <a:buChar char="-"/>
              <a:tabLst>
                <a:tab pos="86995" algn="l"/>
              </a:tabLst>
            </a:pPr>
            <a:r>
              <a:rPr dirty="0" sz="1000" b="1">
                <a:latin typeface="Times New Roman"/>
                <a:cs typeface="Times New Roman"/>
              </a:rPr>
              <a:t>-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End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 of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CONSPIRACY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texts -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-</a:t>
            </a:r>
            <a:r>
              <a:rPr dirty="0" sz="1000" b="1">
                <a:latin typeface="Times New Roman"/>
                <a:cs typeface="Times New Roman"/>
              </a:rPr>
              <a:t> –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2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End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of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the</a:t>
            </a:r>
            <a:r>
              <a:rPr dirty="0" sz="1000" spc="-1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Examples</a:t>
            </a:r>
            <a:r>
              <a:rPr dirty="0" sz="1000" spc="4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–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–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Times New Roman"/>
                <a:cs typeface="Times New Roman"/>
              </a:rPr>
              <a:t>&lt;/s&gt;[/INST]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”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9427" y="762380"/>
            <a:ext cx="4980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latin typeface="Calibri"/>
                <a:cs typeface="Calibri"/>
              </a:rPr>
              <a:t>First</a:t>
            </a:r>
            <a:r>
              <a:rPr dirty="0" sz="1200" spc="-15" b="1" i="1">
                <a:latin typeface="Calibri"/>
                <a:cs typeface="Calibri"/>
              </a:rPr>
              <a:t> </a:t>
            </a:r>
            <a:r>
              <a:rPr dirty="0" sz="1200" b="1" i="1">
                <a:latin typeface="Calibri"/>
                <a:cs typeface="Calibri"/>
              </a:rPr>
              <a:t>Method</a:t>
            </a:r>
            <a:r>
              <a:rPr dirty="0" sz="1200" spc="-5" b="1" i="1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[</a:t>
            </a:r>
            <a:r>
              <a:rPr dirty="0" sz="1200" spc="-10" b="1">
                <a:solidFill>
                  <a:srgbClr val="718FA4"/>
                </a:solidFill>
                <a:latin typeface="Calibri"/>
                <a:cs typeface="Calibri"/>
              </a:rPr>
              <a:t>preproc</a:t>
            </a:r>
            <a:r>
              <a:rPr dirty="0" sz="1200" spc="-10">
                <a:latin typeface="Calibri"/>
                <a:cs typeface="Calibri"/>
              </a:rPr>
              <a:t>]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: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embed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prompt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during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preprocessing </a:t>
            </a:r>
            <a:r>
              <a:rPr dirty="0" sz="1200" i="1">
                <a:latin typeface="Calibri"/>
                <a:cs typeface="Calibri"/>
              </a:rPr>
              <a:t>([prompt]</a:t>
            </a:r>
            <a:r>
              <a:rPr dirty="0" sz="1200" spc="-3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+</a:t>
            </a:r>
            <a:r>
              <a:rPr dirty="0" sz="1200" spc="-10" i="1">
                <a:latin typeface="Calibri"/>
                <a:cs typeface="Calibri"/>
              </a:rPr>
              <a:t> [text])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b="1" i="1">
                <a:latin typeface="Calibri"/>
                <a:cs typeface="Calibri"/>
              </a:rPr>
              <a:t>Second Method</a:t>
            </a:r>
            <a:r>
              <a:rPr dirty="0" sz="1200" spc="-5" b="1" i="1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[</a:t>
            </a:r>
            <a:r>
              <a:rPr dirty="0" sz="1200" spc="-10" b="1">
                <a:solidFill>
                  <a:srgbClr val="718FA4"/>
                </a:solidFill>
                <a:latin typeface="Calibri"/>
                <a:cs typeface="Calibri"/>
              </a:rPr>
              <a:t>train_ctx</a:t>
            </a:r>
            <a:r>
              <a:rPr dirty="0" sz="1200" spc="-10">
                <a:latin typeface="Calibri"/>
                <a:cs typeface="Calibri"/>
              </a:rPr>
              <a:t>]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: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dynamically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integrate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prompts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during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4031" y="1089125"/>
            <a:ext cx="2367498" cy="174736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0387" y="2954622"/>
            <a:ext cx="2366851" cy="1773504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80985"/>
            <a:ext cx="9140190" cy="4462780"/>
            <a:chOff x="0" y="680985"/>
            <a:chExt cx="9140190" cy="4462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767" y="680985"/>
              <a:ext cx="3814015" cy="40788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3223" y="4364736"/>
              <a:ext cx="447294" cy="3314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0844" y="4524756"/>
              <a:ext cx="438150" cy="33147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4748" y="2391156"/>
              <a:ext cx="444245" cy="3314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9320" y="2549652"/>
              <a:ext cx="439674" cy="33299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02942" y="194563"/>
            <a:ext cx="469455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0"/>
              <a:t>Multilingual</a:t>
            </a:r>
            <a:r>
              <a:rPr dirty="0" sz="2000" spc="-20"/>
              <a:t> </a:t>
            </a:r>
            <a:r>
              <a:rPr dirty="0" sz="2000" spc="-125"/>
              <a:t>Transformer</a:t>
            </a:r>
            <a:r>
              <a:rPr dirty="0" sz="2000" spc="-40"/>
              <a:t> </a:t>
            </a:r>
            <a:r>
              <a:rPr dirty="0" sz="2000"/>
              <a:t>Models</a:t>
            </a:r>
            <a:r>
              <a:rPr dirty="0" sz="2000" spc="-45"/>
              <a:t> </a:t>
            </a:r>
            <a:r>
              <a:rPr dirty="0" sz="2000" spc="-125"/>
              <a:t>Task</a:t>
            </a:r>
            <a:r>
              <a:rPr dirty="0" sz="2000" spc="-10"/>
              <a:t> </a:t>
            </a:r>
            <a:r>
              <a:rPr dirty="0" sz="2000" spc="-50"/>
              <a:t>2</a:t>
            </a:r>
            <a:endParaRPr sz="2000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3641" y="593000"/>
            <a:ext cx="3425676" cy="2014018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5142793" y="2724418"/>
            <a:ext cx="3165475" cy="2065020"/>
            <a:chOff x="5142793" y="2724418"/>
            <a:chExt cx="3165475" cy="2065020"/>
          </a:xfrm>
        </p:grpSpPr>
        <p:sp>
          <p:nvSpPr>
            <p:cNvPr id="12" name="object 12" descr=""/>
            <p:cNvSpPr/>
            <p:nvPr/>
          </p:nvSpPr>
          <p:spPr>
            <a:xfrm>
              <a:off x="5371414" y="2815442"/>
              <a:ext cx="0" cy="1861185"/>
            </a:xfrm>
            <a:custGeom>
              <a:avLst/>
              <a:gdLst/>
              <a:ahLst/>
              <a:cxnLst/>
              <a:rect l="l" t="t" r="r" b="b"/>
              <a:pathLst>
                <a:path w="0" h="1861185">
                  <a:moveTo>
                    <a:pt x="0" y="1860832"/>
                  </a:moveTo>
                  <a:lnTo>
                    <a:pt x="0" y="0"/>
                  </a:lnTo>
                </a:path>
              </a:pathLst>
            </a:custGeom>
            <a:ln w="398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371414" y="46762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39">
                  <a:moveTo>
                    <a:pt x="0" y="0"/>
                  </a:moveTo>
                  <a:lnTo>
                    <a:pt x="0" y="15027"/>
                  </a:lnTo>
                </a:path>
              </a:pathLst>
            </a:custGeom>
            <a:ln w="3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392" y="4708974"/>
              <a:ext cx="348620" cy="8046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244453" y="2815442"/>
              <a:ext cx="0" cy="1861185"/>
            </a:xfrm>
            <a:custGeom>
              <a:avLst/>
              <a:gdLst/>
              <a:ahLst/>
              <a:cxnLst/>
              <a:rect l="l" t="t" r="r" b="b"/>
              <a:pathLst>
                <a:path w="0" h="1861185">
                  <a:moveTo>
                    <a:pt x="0" y="1860832"/>
                  </a:moveTo>
                  <a:lnTo>
                    <a:pt x="0" y="0"/>
                  </a:lnTo>
                </a:path>
              </a:pathLst>
            </a:custGeom>
            <a:ln w="398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44454" y="46762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39">
                  <a:moveTo>
                    <a:pt x="0" y="0"/>
                  </a:moveTo>
                  <a:lnTo>
                    <a:pt x="0" y="15027"/>
                  </a:lnTo>
                </a:path>
              </a:pathLst>
            </a:custGeom>
            <a:ln w="3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130" y="4708974"/>
              <a:ext cx="298497" cy="8046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117493" y="2815442"/>
              <a:ext cx="0" cy="1861185"/>
            </a:xfrm>
            <a:custGeom>
              <a:avLst/>
              <a:gdLst/>
              <a:ahLst/>
              <a:cxnLst/>
              <a:rect l="l" t="t" r="r" b="b"/>
              <a:pathLst>
                <a:path w="0" h="1861185">
                  <a:moveTo>
                    <a:pt x="0" y="1860832"/>
                  </a:moveTo>
                  <a:lnTo>
                    <a:pt x="0" y="0"/>
                  </a:lnTo>
                </a:path>
              </a:pathLst>
            </a:custGeom>
            <a:ln w="398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17493" y="46762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39">
                  <a:moveTo>
                    <a:pt x="0" y="0"/>
                  </a:moveTo>
                  <a:lnTo>
                    <a:pt x="0" y="15027"/>
                  </a:lnTo>
                </a:path>
              </a:pathLst>
            </a:custGeom>
            <a:ln w="3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4986" y="4708974"/>
              <a:ext cx="307348" cy="8046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990561" y="2815442"/>
              <a:ext cx="0" cy="1861185"/>
            </a:xfrm>
            <a:custGeom>
              <a:avLst/>
              <a:gdLst/>
              <a:ahLst/>
              <a:cxnLst/>
              <a:rect l="l" t="t" r="r" b="b"/>
              <a:pathLst>
                <a:path w="0" h="1861185">
                  <a:moveTo>
                    <a:pt x="0" y="1860832"/>
                  </a:moveTo>
                  <a:lnTo>
                    <a:pt x="0" y="0"/>
                  </a:lnTo>
                </a:path>
              </a:pathLst>
            </a:custGeom>
            <a:ln w="398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990561" y="46762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39">
                  <a:moveTo>
                    <a:pt x="0" y="0"/>
                  </a:moveTo>
                  <a:lnTo>
                    <a:pt x="0" y="15027"/>
                  </a:lnTo>
                </a:path>
              </a:pathLst>
            </a:custGeom>
            <a:ln w="3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672933" y="4706340"/>
              <a:ext cx="635000" cy="83185"/>
            </a:xfrm>
            <a:custGeom>
              <a:avLst/>
              <a:gdLst/>
              <a:ahLst/>
              <a:cxnLst/>
              <a:rect l="l" t="t" r="r" b="b"/>
              <a:pathLst>
                <a:path w="635000" h="83185">
                  <a:moveTo>
                    <a:pt x="72707" y="30581"/>
                  </a:moveTo>
                  <a:lnTo>
                    <a:pt x="71310" y="25717"/>
                  </a:lnTo>
                  <a:lnTo>
                    <a:pt x="65684" y="18872"/>
                  </a:lnTo>
                  <a:lnTo>
                    <a:pt x="61671" y="17157"/>
                  </a:lnTo>
                  <a:lnTo>
                    <a:pt x="52654" y="17157"/>
                  </a:lnTo>
                  <a:lnTo>
                    <a:pt x="49288" y="17983"/>
                  </a:lnTo>
                  <a:lnTo>
                    <a:pt x="43599" y="21272"/>
                  </a:lnTo>
                  <a:lnTo>
                    <a:pt x="41148" y="23825"/>
                  </a:lnTo>
                  <a:lnTo>
                    <a:pt x="39103" y="27305"/>
                  </a:lnTo>
                  <a:lnTo>
                    <a:pt x="37884" y="24003"/>
                  </a:lnTo>
                  <a:lnTo>
                    <a:pt x="36004" y="21488"/>
                  </a:lnTo>
                  <a:lnTo>
                    <a:pt x="30937" y="18021"/>
                  </a:lnTo>
                  <a:lnTo>
                    <a:pt x="27863" y="17157"/>
                  </a:lnTo>
                  <a:lnTo>
                    <a:pt x="20662" y="17157"/>
                  </a:lnTo>
                  <a:lnTo>
                    <a:pt x="17564" y="17843"/>
                  </a:lnTo>
                  <a:lnTo>
                    <a:pt x="12357" y="20574"/>
                  </a:lnTo>
                  <a:lnTo>
                    <a:pt x="10109" y="22707"/>
                  </a:lnTo>
                  <a:lnTo>
                    <a:pt x="8229" y="25577"/>
                  </a:lnTo>
                  <a:lnTo>
                    <a:pt x="8229" y="18288"/>
                  </a:lnTo>
                  <a:lnTo>
                    <a:pt x="0" y="18288"/>
                  </a:lnTo>
                  <a:lnTo>
                    <a:pt x="0" y="65239"/>
                  </a:lnTo>
                  <a:lnTo>
                    <a:pt x="8229" y="65239"/>
                  </a:lnTo>
                  <a:lnTo>
                    <a:pt x="8229" y="34137"/>
                  </a:lnTo>
                  <a:lnTo>
                    <a:pt x="9474" y="30530"/>
                  </a:lnTo>
                  <a:lnTo>
                    <a:pt x="14401" y="25196"/>
                  </a:lnTo>
                  <a:lnTo>
                    <a:pt x="17703" y="23863"/>
                  </a:lnTo>
                  <a:lnTo>
                    <a:pt x="25412" y="23863"/>
                  </a:lnTo>
                  <a:lnTo>
                    <a:pt x="28028" y="24942"/>
                  </a:lnTo>
                  <a:lnTo>
                    <a:pt x="31419" y="29273"/>
                  </a:lnTo>
                  <a:lnTo>
                    <a:pt x="32245" y="32626"/>
                  </a:lnTo>
                  <a:lnTo>
                    <a:pt x="32245" y="65239"/>
                  </a:lnTo>
                  <a:lnTo>
                    <a:pt x="40462" y="65239"/>
                  </a:lnTo>
                  <a:lnTo>
                    <a:pt x="40462" y="34112"/>
                  </a:lnTo>
                  <a:lnTo>
                    <a:pt x="41719" y="30505"/>
                  </a:lnTo>
                  <a:lnTo>
                    <a:pt x="46647" y="25196"/>
                  </a:lnTo>
                  <a:lnTo>
                    <a:pt x="49974" y="23863"/>
                  </a:lnTo>
                  <a:lnTo>
                    <a:pt x="57683" y="23863"/>
                  </a:lnTo>
                  <a:lnTo>
                    <a:pt x="60274" y="24955"/>
                  </a:lnTo>
                  <a:lnTo>
                    <a:pt x="63665" y="29311"/>
                  </a:lnTo>
                  <a:lnTo>
                    <a:pt x="64490" y="32651"/>
                  </a:lnTo>
                  <a:lnTo>
                    <a:pt x="64490" y="65239"/>
                  </a:lnTo>
                  <a:lnTo>
                    <a:pt x="72707" y="65239"/>
                  </a:lnTo>
                  <a:lnTo>
                    <a:pt x="72707" y="30581"/>
                  </a:lnTo>
                  <a:close/>
                </a:path>
                <a:path w="635000" h="83185">
                  <a:moveTo>
                    <a:pt x="97218" y="18288"/>
                  </a:moveTo>
                  <a:lnTo>
                    <a:pt x="89039" y="18288"/>
                  </a:lnTo>
                  <a:lnTo>
                    <a:pt x="89039" y="65239"/>
                  </a:lnTo>
                  <a:lnTo>
                    <a:pt x="97218" y="65239"/>
                  </a:lnTo>
                  <a:lnTo>
                    <a:pt x="97218" y="18288"/>
                  </a:lnTo>
                  <a:close/>
                </a:path>
                <a:path w="635000" h="83185">
                  <a:moveTo>
                    <a:pt x="97218" y="0"/>
                  </a:moveTo>
                  <a:lnTo>
                    <a:pt x="89039" y="0"/>
                  </a:lnTo>
                  <a:lnTo>
                    <a:pt x="89039" y="9779"/>
                  </a:lnTo>
                  <a:lnTo>
                    <a:pt x="97218" y="9779"/>
                  </a:lnTo>
                  <a:lnTo>
                    <a:pt x="97218" y="0"/>
                  </a:lnTo>
                  <a:close/>
                </a:path>
                <a:path w="635000" h="83185">
                  <a:moveTo>
                    <a:pt x="150177" y="20078"/>
                  </a:moveTo>
                  <a:lnTo>
                    <a:pt x="147929" y="19113"/>
                  </a:lnTo>
                  <a:lnTo>
                    <a:pt x="145592" y="18376"/>
                  </a:lnTo>
                  <a:lnTo>
                    <a:pt x="140779" y="17399"/>
                  </a:lnTo>
                  <a:lnTo>
                    <a:pt x="138341" y="17157"/>
                  </a:lnTo>
                  <a:lnTo>
                    <a:pt x="128066" y="17157"/>
                  </a:lnTo>
                  <a:lnTo>
                    <a:pt x="121945" y="19354"/>
                  </a:lnTo>
                  <a:lnTo>
                    <a:pt x="113004" y="28130"/>
                  </a:lnTo>
                  <a:lnTo>
                    <a:pt x="110782" y="34150"/>
                  </a:lnTo>
                  <a:lnTo>
                    <a:pt x="110782" y="49352"/>
                  </a:lnTo>
                  <a:lnTo>
                    <a:pt x="112979" y="55346"/>
                  </a:lnTo>
                  <a:lnTo>
                    <a:pt x="121831" y="64249"/>
                  </a:lnTo>
                  <a:lnTo>
                    <a:pt x="127774" y="66471"/>
                  </a:lnTo>
                  <a:lnTo>
                    <a:pt x="138049" y="66471"/>
                  </a:lnTo>
                  <a:lnTo>
                    <a:pt x="140639" y="66217"/>
                  </a:lnTo>
                  <a:lnTo>
                    <a:pt x="145529" y="65201"/>
                  </a:lnTo>
                  <a:lnTo>
                    <a:pt x="147891" y="64452"/>
                  </a:lnTo>
                  <a:lnTo>
                    <a:pt x="150177" y="63449"/>
                  </a:lnTo>
                  <a:lnTo>
                    <a:pt x="150177" y="56311"/>
                  </a:lnTo>
                  <a:lnTo>
                    <a:pt x="147866" y="57518"/>
                  </a:lnTo>
                  <a:lnTo>
                    <a:pt x="145529" y="58420"/>
                  </a:lnTo>
                  <a:lnTo>
                    <a:pt x="140893" y="59613"/>
                  </a:lnTo>
                  <a:lnTo>
                    <a:pt x="138557" y="59918"/>
                  </a:lnTo>
                  <a:lnTo>
                    <a:pt x="130873" y="59918"/>
                  </a:lnTo>
                  <a:lnTo>
                    <a:pt x="126758" y="58331"/>
                  </a:lnTo>
                  <a:lnTo>
                    <a:pt x="120865" y="51993"/>
                  </a:lnTo>
                  <a:lnTo>
                    <a:pt x="119405" y="47536"/>
                  </a:lnTo>
                  <a:lnTo>
                    <a:pt x="119405" y="36068"/>
                  </a:lnTo>
                  <a:lnTo>
                    <a:pt x="120865" y="31623"/>
                  </a:lnTo>
                  <a:lnTo>
                    <a:pt x="126758" y="25285"/>
                  </a:lnTo>
                  <a:lnTo>
                    <a:pt x="130873" y="23685"/>
                  </a:lnTo>
                  <a:lnTo>
                    <a:pt x="138557" y="23685"/>
                  </a:lnTo>
                  <a:lnTo>
                    <a:pt x="140893" y="23990"/>
                  </a:lnTo>
                  <a:lnTo>
                    <a:pt x="145529" y="25184"/>
                  </a:lnTo>
                  <a:lnTo>
                    <a:pt x="147866" y="26098"/>
                  </a:lnTo>
                  <a:lnTo>
                    <a:pt x="150177" y="27305"/>
                  </a:lnTo>
                  <a:lnTo>
                    <a:pt x="150177" y="20078"/>
                  </a:lnTo>
                  <a:close/>
                </a:path>
                <a:path w="635000" h="83185">
                  <a:moveTo>
                    <a:pt x="193255" y="25488"/>
                  </a:moveTo>
                  <a:lnTo>
                    <a:pt x="193230" y="17576"/>
                  </a:lnTo>
                  <a:lnTo>
                    <a:pt x="190271" y="17195"/>
                  </a:lnTo>
                  <a:lnTo>
                    <a:pt x="185153" y="17157"/>
                  </a:lnTo>
                  <a:lnTo>
                    <a:pt x="181787" y="17843"/>
                  </a:lnTo>
                  <a:lnTo>
                    <a:pt x="176276" y="20612"/>
                  </a:lnTo>
                  <a:lnTo>
                    <a:pt x="174053" y="22733"/>
                  </a:lnTo>
                  <a:lnTo>
                    <a:pt x="172313" y="25577"/>
                  </a:lnTo>
                  <a:lnTo>
                    <a:pt x="172313" y="18288"/>
                  </a:lnTo>
                  <a:lnTo>
                    <a:pt x="164084" y="18288"/>
                  </a:lnTo>
                  <a:lnTo>
                    <a:pt x="164084" y="65239"/>
                  </a:lnTo>
                  <a:lnTo>
                    <a:pt x="172313" y="65239"/>
                  </a:lnTo>
                  <a:lnTo>
                    <a:pt x="172313" y="35191"/>
                  </a:lnTo>
                  <a:lnTo>
                    <a:pt x="173570" y="31115"/>
                  </a:lnTo>
                  <a:lnTo>
                    <a:pt x="178523" y="25438"/>
                  </a:lnTo>
                  <a:lnTo>
                    <a:pt x="182041" y="24028"/>
                  </a:lnTo>
                  <a:lnTo>
                    <a:pt x="187998" y="24028"/>
                  </a:lnTo>
                  <a:lnTo>
                    <a:pt x="189191" y="24142"/>
                  </a:lnTo>
                  <a:lnTo>
                    <a:pt x="191350" y="24625"/>
                  </a:lnTo>
                  <a:lnTo>
                    <a:pt x="192354" y="24993"/>
                  </a:lnTo>
                  <a:lnTo>
                    <a:pt x="193255" y="25488"/>
                  </a:lnTo>
                  <a:close/>
                </a:path>
                <a:path w="635000" h="83185">
                  <a:moveTo>
                    <a:pt x="241947" y="34099"/>
                  </a:moveTo>
                  <a:lnTo>
                    <a:pt x="239928" y="28054"/>
                  </a:lnTo>
                  <a:lnTo>
                    <a:pt x="235851" y="23685"/>
                  </a:lnTo>
                  <a:lnTo>
                    <a:pt x="233273" y="20942"/>
                  </a:lnTo>
                  <a:lnTo>
                    <a:pt x="233273" y="36245"/>
                  </a:lnTo>
                  <a:lnTo>
                    <a:pt x="233260" y="47421"/>
                  </a:lnTo>
                  <a:lnTo>
                    <a:pt x="231965" y="51841"/>
                  </a:lnTo>
                  <a:lnTo>
                    <a:pt x="229463" y="55067"/>
                  </a:lnTo>
                  <a:lnTo>
                    <a:pt x="226885" y="58305"/>
                  </a:lnTo>
                  <a:lnTo>
                    <a:pt x="223456" y="59918"/>
                  </a:lnTo>
                  <a:lnTo>
                    <a:pt x="214693" y="59918"/>
                  </a:lnTo>
                  <a:lnTo>
                    <a:pt x="211213" y="58305"/>
                  </a:lnTo>
                  <a:lnTo>
                    <a:pt x="206121" y="51841"/>
                  </a:lnTo>
                  <a:lnTo>
                    <a:pt x="204876" y="47421"/>
                  </a:lnTo>
                  <a:lnTo>
                    <a:pt x="204876" y="36245"/>
                  </a:lnTo>
                  <a:lnTo>
                    <a:pt x="206133" y="31826"/>
                  </a:lnTo>
                  <a:lnTo>
                    <a:pt x="211239" y="25323"/>
                  </a:lnTo>
                  <a:lnTo>
                    <a:pt x="214718" y="23685"/>
                  </a:lnTo>
                  <a:lnTo>
                    <a:pt x="223456" y="23685"/>
                  </a:lnTo>
                  <a:lnTo>
                    <a:pt x="226898" y="25323"/>
                  </a:lnTo>
                  <a:lnTo>
                    <a:pt x="231990" y="31826"/>
                  </a:lnTo>
                  <a:lnTo>
                    <a:pt x="233273" y="36245"/>
                  </a:lnTo>
                  <a:lnTo>
                    <a:pt x="233273" y="20942"/>
                  </a:lnTo>
                  <a:lnTo>
                    <a:pt x="231787" y="19342"/>
                  </a:lnTo>
                  <a:lnTo>
                    <a:pt x="226212" y="17157"/>
                  </a:lnTo>
                  <a:lnTo>
                    <a:pt x="211963" y="17157"/>
                  </a:lnTo>
                  <a:lnTo>
                    <a:pt x="206349" y="19342"/>
                  </a:lnTo>
                  <a:lnTo>
                    <a:pt x="198272" y="28054"/>
                  </a:lnTo>
                  <a:lnTo>
                    <a:pt x="196253" y="34099"/>
                  </a:lnTo>
                  <a:lnTo>
                    <a:pt x="196253" y="49491"/>
                  </a:lnTo>
                  <a:lnTo>
                    <a:pt x="198272" y="55524"/>
                  </a:lnTo>
                  <a:lnTo>
                    <a:pt x="206349" y="64274"/>
                  </a:lnTo>
                  <a:lnTo>
                    <a:pt x="211963" y="66471"/>
                  </a:lnTo>
                  <a:lnTo>
                    <a:pt x="226212" y="66471"/>
                  </a:lnTo>
                  <a:lnTo>
                    <a:pt x="231787" y="64274"/>
                  </a:lnTo>
                  <a:lnTo>
                    <a:pt x="235839" y="59918"/>
                  </a:lnTo>
                  <a:lnTo>
                    <a:pt x="239928" y="55524"/>
                  </a:lnTo>
                  <a:lnTo>
                    <a:pt x="241947" y="49491"/>
                  </a:lnTo>
                  <a:lnTo>
                    <a:pt x="241947" y="34099"/>
                  </a:lnTo>
                  <a:close/>
                </a:path>
                <a:path w="635000" h="83185">
                  <a:moveTo>
                    <a:pt x="277063" y="38290"/>
                  </a:moveTo>
                  <a:lnTo>
                    <a:pt x="253111" y="38290"/>
                  </a:lnTo>
                  <a:lnTo>
                    <a:pt x="253111" y="45161"/>
                  </a:lnTo>
                  <a:lnTo>
                    <a:pt x="277063" y="45161"/>
                  </a:lnTo>
                  <a:lnTo>
                    <a:pt x="277063" y="38290"/>
                  </a:lnTo>
                  <a:close/>
                </a:path>
                <a:path w="635000" h="83185">
                  <a:moveTo>
                    <a:pt x="324446" y="48450"/>
                  </a:moveTo>
                  <a:lnTo>
                    <a:pt x="323316" y="45478"/>
                  </a:lnTo>
                  <a:lnTo>
                    <a:pt x="320751" y="43332"/>
                  </a:lnTo>
                  <a:lnTo>
                    <a:pt x="318477" y="41198"/>
                  </a:lnTo>
                  <a:lnTo>
                    <a:pt x="314210" y="39547"/>
                  </a:lnTo>
                  <a:lnTo>
                    <a:pt x="301117" y="36855"/>
                  </a:lnTo>
                  <a:lnTo>
                    <a:pt x="298272" y="35890"/>
                  </a:lnTo>
                  <a:lnTo>
                    <a:pt x="295427" y="33845"/>
                  </a:lnTo>
                  <a:lnTo>
                    <a:pt x="294576" y="32448"/>
                  </a:lnTo>
                  <a:lnTo>
                    <a:pt x="294576" y="28295"/>
                  </a:lnTo>
                  <a:lnTo>
                    <a:pt x="295706" y="26543"/>
                  </a:lnTo>
                  <a:lnTo>
                    <a:pt x="299694" y="24193"/>
                  </a:lnTo>
                  <a:lnTo>
                    <a:pt x="302818" y="23609"/>
                  </a:lnTo>
                  <a:lnTo>
                    <a:pt x="309651" y="23609"/>
                  </a:lnTo>
                  <a:lnTo>
                    <a:pt x="312216" y="23888"/>
                  </a:lnTo>
                  <a:lnTo>
                    <a:pt x="317055" y="25006"/>
                  </a:lnTo>
                  <a:lnTo>
                    <a:pt x="319608" y="25844"/>
                  </a:lnTo>
                  <a:lnTo>
                    <a:pt x="321894" y="26962"/>
                  </a:lnTo>
                  <a:lnTo>
                    <a:pt x="321894" y="19672"/>
                  </a:lnTo>
                  <a:lnTo>
                    <a:pt x="319608" y="18821"/>
                  </a:lnTo>
                  <a:lnTo>
                    <a:pt x="317055" y="18199"/>
                  </a:lnTo>
                  <a:lnTo>
                    <a:pt x="311645" y="17360"/>
                  </a:lnTo>
                  <a:lnTo>
                    <a:pt x="308800" y="17157"/>
                  </a:lnTo>
                  <a:lnTo>
                    <a:pt x="299694" y="17157"/>
                  </a:lnTo>
                  <a:lnTo>
                    <a:pt x="295135" y="18364"/>
                  </a:lnTo>
                  <a:lnTo>
                    <a:pt x="291719" y="20764"/>
                  </a:lnTo>
                  <a:lnTo>
                    <a:pt x="288594" y="23164"/>
                  </a:lnTo>
                  <a:lnTo>
                    <a:pt x="286893" y="26568"/>
                  </a:lnTo>
                  <a:lnTo>
                    <a:pt x="286893" y="34620"/>
                  </a:lnTo>
                  <a:lnTo>
                    <a:pt x="288023" y="37477"/>
                  </a:lnTo>
                  <a:lnTo>
                    <a:pt x="290296" y="39560"/>
                  </a:lnTo>
                  <a:lnTo>
                    <a:pt x="292290" y="41643"/>
                  </a:lnTo>
                  <a:lnTo>
                    <a:pt x="295998" y="43192"/>
                  </a:lnTo>
                  <a:lnTo>
                    <a:pt x="309079" y="45859"/>
                  </a:lnTo>
                  <a:lnTo>
                    <a:pt x="312216" y="46939"/>
                  </a:lnTo>
                  <a:lnTo>
                    <a:pt x="313918" y="48056"/>
                  </a:lnTo>
                  <a:lnTo>
                    <a:pt x="315341" y="49174"/>
                  </a:lnTo>
                  <a:lnTo>
                    <a:pt x="316204" y="50787"/>
                  </a:lnTo>
                  <a:lnTo>
                    <a:pt x="316204" y="55130"/>
                  </a:lnTo>
                  <a:lnTo>
                    <a:pt x="315061" y="56896"/>
                  </a:lnTo>
                  <a:lnTo>
                    <a:pt x="313067" y="58127"/>
                  </a:lnTo>
                  <a:lnTo>
                    <a:pt x="310794" y="59372"/>
                  </a:lnTo>
                  <a:lnTo>
                    <a:pt x="307949" y="59994"/>
                  </a:lnTo>
                  <a:lnTo>
                    <a:pt x="301117" y="59994"/>
                  </a:lnTo>
                  <a:lnTo>
                    <a:pt x="298272" y="59626"/>
                  </a:lnTo>
                  <a:lnTo>
                    <a:pt x="292582" y="58153"/>
                  </a:lnTo>
                  <a:lnTo>
                    <a:pt x="289445" y="57035"/>
                  </a:lnTo>
                  <a:lnTo>
                    <a:pt x="286321" y="55562"/>
                  </a:lnTo>
                  <a:lnTo>
                    <a:pt x="286321" y="63525"/>
                  </a:lnTo>
                  <a:lnTo>
                    <a:pt x="292582" y="65239"/>
                  </a:lnTo>
                  <a:lnTo>
                    <a:pt x="298551" y="66217"/>
                  </a:lnTo>
                  <a:lnTo>
                    <a:pt x="301117" y="66471"/>
                  </a:lnTo>
                  <a:lnTo>
                    <a:pt x="310222" y="66471"/>
                  </a:lnTo>
                  <a:lnTo>
                    <a:pt x="315341" y="65201"/>
                  </a:lnTo>
                  <a:lnTo>
                    <a:pt x="322745" y="60109"/>
                  </a:lnTo>
                  <a:lnTo>
                    <a:pt x="324446" y="56654"/>
                  </a:lnTo>
                  <a:lnTo>
                    <a:pt x="324446" y="48450"/>
                  </a:lnTo>
                  <a:close/>
                </a:path>
                <a:path w="635000" h="83185">
                  <a:moveTo>
                    <a:pt x="381647" y="34429"/>
                  </a:moveTo>
                  <a:lnTo>
                    <a:pt x="379945" y="28473"/>
                  </a:lnTo>
                  <a:lnTo>
                    <a:pt x="375958" y="23952"/>
                  </a:lnTo>
                  <a:lnTo>
                    <a:pt x="375691" y="23609"/>
                  </a:lnTo>
                  <a:lnTo>
                    <a:pt x="373405" y="20815"/>
                  </a:lnTo>
                  <a:lnTo>
                    <a:pt x="373405" y="36131"/>
                  </a:lnTo>
                  <a:lnTo>
                    <a:pt x="373405" y="47472"/>
                  </a:lnTo>
                  <a:lnTo>
                    <a:pt x="371983" y="51930"/>
                  </a:lnTo>
                  <a:lnTo>
                    <a:pt x="369697" y="55156"/>
                  </a:lnTo>
                  <a:lnTo>
                    <a:pt x="367144" y="58381"/>
                  </a:lnTo>
                  <a:lnTo>
                    <a:pt x="363728" y="59994"/>
                  </a:lnTo>
                  <a:lnTo>
                    <a:pt x="354901" y="59994"/>
                  </a:lnTo>
                  <a:lnTo>
                    <a:pt x="351485" y="58381"/>
                  </a:lnTo>
                  <a:lnTo>
                    <a:pt x="351358" y="58204"/>
                  </a:lnTo>
                  <a:lnTo>
                    <a:pt x="349211" y="55156"/>
                  </a:lnTo>
                  <a:lnTo>
                    <a:pt x="346646" y="51930"/>
                  </a:lnTo>
                  <a:lnTo>
                    <a:pt x="345516" y="47472"/>
                  </a:lnTo>
                  <a:lnTo>
                    <a:pt x="345516" y="36131"/>
                  </a:lnTo>
                  <a:lnTo>
                    <a:pt x="346646" y="31686"/>
                  </a:lnTo>
                  <a:lnTo>
                    <a:pt x="349199" y="28473"/>
                  </a:lnTo>
                  <a:lnTo>
                    <a:pt x="351358" y="25412"/>
                  </a:lnTo>
                  <a:lnTo>
                    <a:pt x="351485" y="25222"/>
                  </a:lnTo>
                  <a:lnTo>
                    <a:pt x="354901" y="23609"/>
                  </a:lnTo>
                  <a:lnTo>
                    <a:pt x="363728" y="23609"/>
                  </a:lnTo>
                  <a:lnTo>
                    <a:pt x="367144" y="25222"/>
                  </a:lnTo>
                  <a:lnTo>
                    <a:pt x="369709" y="28473"/>
                  </a:lnTo>
                  <a:lnTo>
                    <a:pt x="371983" y="31686"/>
                  </a:lnTo>
                  <a:lnTo>
                    <a:pt x="373405" y="36131"/>
                  </a:lnTo>
                  <a:lnTo>
                    <a:pt x="373405" y="20815"/>
                  </a:lnTo>
                  <a:lnTo>
                    <a:pt x="372262" y="19418"/>
                  </a:lnTo>
                  <a:lnTo>
                    <a:pt x="367423" y="17157"/>
                  </a:lnTo>
                  <a:lnTo>
                    <a:pt x="357746" y="17157"/>
                  </a:lnTo>
                  <a:lnTo>
                    <a:pt x="354622" y="17830"/>
                  </a:lnTo>
                  <a:lnTo>
                    <a:pt x="352056" y="19202"/>
                  </a:lnTo>
                  <a:lnTo>
                    <a:pt x="349211" y="20548"/>
                  </a:lnTo>
                  <a:lnTo>
                    <a:pt x="347218" y="22618"/>
                  </a:lnTo>
                  <a:lnTo>
                    <a:pt x="345617" y="25222"/>
                  </a:lnTo>
                  <a:lnTo>
                    <a:pt x="345516" y="25412"/>
                  </a:lnTo>
                  <a:lnTo>
                    <a:pt x="345516" y="18288"/>
                  </a:lnTo>
                  <a:lnTo>
                    <a:pt x="337261" y="18288"/>
                  </a:lnTo>
                  <a:lnTo>
                    <a:pt x="337261" y="83108"/>
                  </a:lnTo>
                  <a:lnTo>
                    <a:pt x="345516" y="83108"/>
                  </a:lnTo>
                  <a:lnTo>
                    <a:pt x="345516" y="58204"/>
                  </a:lnTo>
                  <a:lnTo>
                    <a:pt x="347218" y="60998"/>
                  </a:lnTo>
                  <a:lnTo>
                    <a:pt x="349211" y="63068"/>
                  </a:lnTo>
                  <a:lnTo>
                    <a:pt x="352056" y="64427"/>
                  </a:lnTo>
                  <a:lnTo>
                    <a:pt x="354622" y="65786"/>
                  </a:lnTo>
                  <a:lnTo>
                    <a:pt x="357746" y="66471"/>
                  </a:lnTo>
                  <a:lnTo>
                    <a:pt x="367423" y="66471"/>
                  </a:lnTo>
                  <a:lnTo>
                    <a:pt x="372262" y="64198"/>
                  </a:lnTo>
                  <a:lnTo>
                    <a:pt x="375704" y="59994"/>
                  </a:lnTo>
                  <a:lnTo>
                    <a:pt x="375958" y="59677"/>
                  </a:lnTo>
                  <a:lnTo>
                    <a:pt x="379933" y="55156"/>
                  </a:lnTo>
                  <a:lnTo>
                    <a:pt x="381647" y="49187"/>
                  </a:lnTo>
                  <a:lnTo>
                    <a:pt x="381647" y="34429"/>
                  </a:lnTo>
                  <a:close/>
                </a:path>
                <a:path w="635000" h="83185">
                  <a:moveTo>
                    <a:pt x="434301" y="31292"/>
                  </a:moveTo>
                  <a:lnTo>
                    <a:pt x="432689" y="26263"/>
                  </a:lnTo>
                  <a:lnTo>
                    <a:pt x="432587" y="25958"/>
                  </a:lnTo>
                  <a:lnTo>
                    <a:pt x="430212" y="23685"/>
                  </a:lnTo>
                  <a:lnTo>
                    <a:pt x="428891" y="22440"/>
                  </a:lnTo>
                  <a:lnTo>
                    <a:pt x="425475" y="18923"/>
                  </a:lnTo>
                  <a:lnTo>
                    <a:pt x="420065" y="17157"/>
                  </a:lnTo>
                  <a:lnTo>
                    <a:pt x="410108" y="17157"/>
                  </a:lnTo>
                  <a:lnTo>
                    <a:pt x="407263" y="17437"/>
                  </a:lnTo>
                  <a:lnTo>
                    <a:pt x="404698" y="17970"/>
                  </a:lnTo>
                  <a:lnTo>
                    <a:pt x="401853" y="18516"/>
                  </a:lnTo>
                  <a:lnTo>
                    <a:pt x="398729" y="19329"/>
                  </a:lnTo>
                  <a:lnTo>
                    <a:pt x="395884" y="20421"/>
                  </a:lnTo>
                  <a:lnTo>
                    <a:pt x="395884" y="27559"/>
                  </a:lnTo>
                  <a:lnTo>
                    <a:pt x="398437" y="26263"/>
                  </a:lnTo>
                  <a:lnTo>
                    <a:pt x="401002" y="25298"/>
                  </a:lnTo>
                  <a:lnTo>
                    <a:pt x="403542" y="24663"/>
                  </a:lnTo>
                  <a:lnTo>
                    <a:pt x="406412" y="24015"/>
                  </a:lnTo>
                  <a:lnTo>
                    <a:pt x="409257" y="23685"/>
                  </a:lnTo>
                  <a:lnTo>
                    <a:pt x="416369" y="23685"/>
                  </a:lnTo>
                  <a:lnTo>
                    <a:pt x="419785" y="24663"/>
                  </a:lnTo>
                  <a:lnTo>
                    <a:pt x="424903" y="28549"/>
                  </a:lnTo>
                  <a:lnTo>
                    <a:pt x="426046" y="31292"/>
                  </a:lnTo>
                  <a:lnTo>
                    <a:pt x="426046" y="35610"/>
                  </a:lnTo>
                  <a:lnTo>
                    <a:pt x="426046" y="41643"/>
                  </a:lnTo>
                  <a:lnTo>
                    <a:pt x="426046" y="48387"/>
                  </a:lnTo>
                  <a:lnTo>
                    <a:pt x="424624" y="52412"/>
                  </a:lnTo>
                  <a:lnTo>
                    <a:pt x="422059" y="55448"/>
                  </a:lnTo>
                  <a:lnTo>
                    <a:pt x="419214" y="58483"/>
                  </a:lnTo>
                  <a:lnTo>
                    <a:pt x="415518" y="59994"/>
                  </a:lnTo>
                  <a:lnTo>
                    <a:pt x="407835" y="59994"/>
                  </a:lnTo>
                  <a:lnTo>
                    <a:pt x="405269" y="59194"/>
                  </a:lnTo>
                  <a:lnTo>
                    <a:pt x="401434" y="56095"/>
                  </a:lnTo>
                  <a:lnTo>
                    <a:pt x="401078" y="55448"/>
                  </a:lnTo>
                  <a:lnTo>
                    <a:pt x="400431" y="53809"/>
                  </a:lnTo>
                  <a:lnTo>
                    <a:pt x="400431" y="47637"/>
                  </a:lnTo>
                  <a:lnTo>
                    <a:pt x="401574" y="45199"/>
                  </a:lnTo>
                  <a:lnTo>
                    <a:pt x="406692" y="42354"/>
                  </a:lnTo>
                  <a:lnTo>
                    <a:pt x="411251" y="41643"/>
                  </a:lnTo>
                  <a:lnTo>
                    <a:pt x="426046" y="41643"/>
                  </a:lnTo>
                  <a:lnTo>
                    <a:pt x="426046" y="35610"/>
                  </a:lnTo>
                  <a:lnTo>
                    <a:pt x="407263" y="35610"/>
                  </a:lnTo>
                  <a:lnTo>
                    <a:pt x="401574" y="36944"/>
                  </a:lnTo>
                  <a:lnTo>
                    <a:pt x="395097" y="41643"/>
                  </a:lnTo>
                  <a:lnTo>
                    <a:pt x="394157" y="42354"/>
                  </a:lnTo>
                  <a:lnTo>
                    <a:pt x="392176" y="46291"/>
                  </a:lnTo>
                  <a:lnTo>
                    <a:pt x="392176" y="56095"/>
                  </a:lnTo>
                  <a:lnTo>
                    <a:pt x="393611" y="59715"/>
                  </a:lnTo>
                  <a:lnTo>
                    <a:pt x="399872" y="65112"/>
                  </a:lnTo>
                  <a:lnTo>
                    <a:pt x="403847" y="66471"/>
                  </a:lnTo>
                  <a:lnTo>
                    <a:pt x="412953" y="66471"/>
                  </a:lnTo>
                  <a:lnTo>
                    <a:pt x="424916" y="59994"/>
                  </a:lnTo>
                  <a:lnTo>
                    <a:pt x="426046" y="58115"/>
                  </a:lnTo>
                  <a:lnTo>
                    <a:pt x="426046" y="65239"/>
                  </a:lnTo>
                  <a:lnTo>
                    <a:pt x="434301" y="65239"/>
                  </a:lnTo>
                  <a:lnTo>
                    <a:pt x="434301" y="58115"/>
                  </a:lnTo>
                  <a:lnTo>
                    <a:pt x="434301" y="41643"/>
                  </a:lnTo>
                  <a:lnTo>
                    <a:pt x="434301" y="31292"/>
                  </a:lnTo>
                  <a:close/>
                </a:path>
                <a:path w="635000" h="83185">
                  <a:moveTo>
                    <a:pt x="492645" y="30403"/>
                  </a:moveTo>
                  <a:lnTo>
                    <a:pt x="490931" y="25501"/>
                  </a:lnTo>
                  <a:lnTo>
                    <a:pt x="485241" y="18821"/>
                  </a:lnTo>
                  <a:lnTo>
                    <a:pt x="480974" y="17157"/>
                  </a:lnTo>
                  <a:lnTo>
                    <a:pt x="471576" y="17157"/>
                  </a:lnTo>
                  <a:lnTo>
                    <a:pt x="459054" y="25577"/>
                  </a:lnTo>
                  <a:lnTo>
                    <a:pt x="459054" y="18288"/>
                  </a:lnTo>
                  <a:lnTo>
                    <a:pt x="450811" y="18288"/>
                  </a:lnTo>
                  <a:lnTo>
                    <a:pt x="450811" y="65239"/>
                  </a:lnTo>
                  <a:lnTo>
                    <a:pt x="459054" y="65239"/>
                  </a:lnTo>
                  <a:lnTo>
                    <a:pt x="459054" y="34112"/>
                  </a:lnTo>
                  <a:lnTo>
                    <a:pt x="460197" y="30505"/>
                  </a:lnTo>
                  <a:lnTo>
                    <a:pt x="465315" y="25196"/>
                  </a:lnTo>
                  <a:lnTo>
                    <a:pt x="469023" y="23863"/>
                  </a:lnTo>
                  <a:lnTo>
                    <a:pt x="476986" y="23863"/>
                  </a:lnTo>
                  <a:lnTo>
                    <a:pt x="479831" y="24968"/>
                  </a:lnTo>
                  <a:lnTo>
                    <a:pt x="481545" y="27178"/>
                  </a:lnTo>
                  <a:lnTo>
                    <a:pt x="483527" y="29375"/>
                  </a:lnTo>
                  <a:lnTo>
                    <a:pt x="484390" y="32702"/>
                  </a:lnTo>
                  <a:lnTo>
                    <a:pt x="484390" y="65239"/>
                  </a:lnTo>
                  <a:lnTo>
                    <a:pt x="492645" y="65239"/>
                  </a:lnTo>
                  <a:lnTo>
                    <a:pt x="492645" y="36893"/>
                  </a:lnTo>
                  <a:lnTo>
                    <a:pt x="492645" y="30403"/>
                  </a:lnTo>
                  <a:close/>
                </a:path>
                <a:path w="635000" h="83185">
                  <a:moveTo>
                    <a:pt x="528548" y="38290"/>
                  </a:moveTo>
                  <a:lnTo>
                    <a:pt x="504596" y="38290"/>
                  </a:lnTo>
                  <a:lnTo>
                    <a:pt x="504596" y="45161"/>
                  </a:lnTo>
                  <a:lnTo>
                    <a:pt x="528548" y="45161"/>
                  </a:lnTo>
                  <a:lnTo>
                    <a:pt x="528548" y="38290"/>
                  </a:lnTo>
                  <a:close/>
                </a:path>
                <a:path w="635000" h="83185">
                  <a:moveTo>
                    <a:pt x="580288" y="2641"/>
                  </a:moveTo>
                  <a:lnTo>
                    <a:pt x="542163" y="2641"/>
                  </a:lnTo>
                  <a:lnTo>
                    <a:pt x="542163" y="65239"/>
                  </a:lnTo>
                  <a:lnTo>
                    <a:pt x="550976" y="65239"/>
                  </a:lnTo>
                  <a:lnTo>
                    <a:pt x="550976" y="35356"/>
                  </a:lnTo>
                  <a:lnTo>
                    <a:pt x="577443" y="35356"/>
                  </a:lnTo>
                  <a:lnTo>
                    <a:pt x="577443" y="28232"/>
                  </a:lnTo>
                  <a:lnTo>
                    <a:pt x="550976" y="28232"/>
                  </a:lnTo>
                  <a:lnTo>
                    <a:pt x="550976" y="9779"/>
                  </a:lnTo>
                  <a:lnTo>
                    <a:pt x="580288" y="9779"/>
                  </a:lnTo>
                  <a:lnTo>
                    <a:pt x="580288" y="2641"/>
                  </a:lnTo>
                  <a:close/>
                </a:path>
                <a:path w="635000" h="83185">
                  <a:moveTo>
                    <a:pt x="634936" y="58115"/>
                  </a:moveTo>
                  <a:lnTo>
                    <a:pt x="620420" y="58115"/>
                  </a:lnTo>
                  <a:lnTo>
                    <a:pt x="620420" y="2641"/>
                  </a:lnTo>
                  <a:lnTo>
                    <a:pt x="611314" y="2641"/>
                  </a:lnTo>
                  <a:lnTo>
                    <a:pt x="595655" y="5664"/>
                  </a:lnTo>
                  <a:lnTo>
                    <a:pt x="595655" y="13373"/>
                  </a:lnTo>
                  <a:lnTo>
                    <a:pt x="611593" y="10350"/>
                  </a:lnTo>
                  <a:lnTo>
                    <a:pt x="611593" y="58115"/>
                  </a:lnTo>
                  <a:lnTo>
                    <a:pt x="596798" y="58115"/>
                  </a:lnTo>
                  <a:lnTo>
                    <a:pt x="596798" y="65239"/>
                  </a:lnTo>
                  <a:lnTo>
                    <a:pt x="634936" y="65239"/>
                  </a:lnTo>
                  <a:lnTo>
                    <a:pt x="634936" y="58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71414" y="4648080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55489" y="4648080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2793" y="4616973"/>
              <a:ext cx="190530" cy="6495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371414" y="4325869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355489" y="4325869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2793" y="4294740"/>
              <a:ext cx="190715" cy="6496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371414" y="4003636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355489" y="4003636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2793" y="3972534"/>
              <a:ext cx="187641" cy="6494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371414" y="3681403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355489" y="3681403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2793" y="3650301"/>
              <a:ext cx="191654" cy="6496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371414" y="3359197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355489" y="3359197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2793" y="3328068"/>
              <a:ext cx="191028" cy="6496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5371414" y="3036964"/>
              <a:ext cx="2619375" cy="0"/>
            </a:xfrm>
            <a:custGeom>
              <a:avLst/>
              <a:gdLst/>
              <a:ahLst/>
              <a:cxnLst/>
              <a:rect l="l" t="t" r="r" b="b"/>
              <a:pathLst>
                <a:path w="2619375" h="0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756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355489" y="3036964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 h="0">
                  <a:moveTo>
                    <a:pt x="15925" y="0"/>
                  </a:moveTo>
                  <a:lnTo>
                    <a:pt x="0" y="0"/>
                  </a:lnTo>
                </a:path>
              </a:pathLst>
            </a:custGeom>
            <a:ln w="3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2793" y="3005862"/>
              <a:ext cx="190530" cy="6494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371414" y="2900026"/>
              <a:ext cx="2619375" cy="1558290"/>
            </a:xfrm>
            <a:custGeom>
              <a:avLst/>
              <a:gdLst/>
              <a:ahLst/>
              <a:cxnLst/>
              <a:rect l="l" t="t" r="r" b="b"/>
              <a:pathLst>
                <a:path w="2619375" h="1558289">
                  <a:moveTo>
                    <a:pt x="0" y="826486"/>
                  </a:moveTo>
                  <a:lnTo>
                    <a:pt x="873039" y="1557950"/>
                  </a:lnTo>
                  <a:lnTo>
                    <a:pt x="1746078" y="0"/>
                  </a:lnTo>
                  <a:lnTo>
                    <a:pt x="2619146" y="1031102"/>
                  </a:lnTo>
                </a:path>
              </a:pathLst>
            </a:custGeom>
            <a:ln w="6542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371414" y="3053092"/>
              <a:ext cx="2619375" cy="1500505"/>
            </a:xfrm>
            <a:custGeom>
              <a:avLst/>
              <a:gdLst/>
              <a:ahLst/>
              <a:cxnLst/>
              <a:rect l="l" t="t" r="r" b="b"/>
              <a:pathLst>
                <a:path w="2619375" h="1500504">
                  <a:moveTo>
                    <a:pt x="0" y="823266"/>
                  </a:moveTo>
                  <a:lnTo>
                    <a:pt x="873039" y="1499933"/>
                  </a:lnTo>
                  <a:lnTo>
                    <a:pt x="1746078" y="0"/>
                  </a:lnTo>
                  <a:lnTo>
                    <a:pt x="2619146" y="1079431"/>
                  </a:lnTo>
                </a:path>
              </a:pathLst>
            </a:custGeom>
            <a:ln w="6536">
              <a:solidFill>
                <a:srgbClr val="FF7E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371414" y="3241580"/>
              <a:ext cx="2619375" cy="1224915"/>
            </a:xfrm>
            <a:custGeom>
              <a:avLst/>
              <a:gdLst/>
              <a:ahLst/>
              <a:cxnLst/>
              <a:rect l="l" t="t" r="r" b="b"/>
              <a:pathLst>
                <a:path w="2619375" h="1224914">
                  <a:moveTo>
                    <a:pt x="0" y="658956"/>
                  </a:moveTo>
                  <a:lnTo>
                    <a:pt x="873039" y="1224447"/>
                  </a:lnTo>
                  <a:lnTo>
                    <a:pt x="1746078" y="0"/>
                  </a:lnTo>
                  <a:lnTo>
                    <a:pt x="2619146" y="915121"/>
                  </a:lnTo>
                </a:path>
              </a:pathLst>
            </a:custGeom>
            <a:ln w="6510">
              <a:solidFill>
                <a:srgbClr val="2C9F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371414" y="3344679"/>
              <a:ext cx="2619375" cy="1247140"/>
            </a:xfrm>
            <a:custGeom>
              <a:avLst/>
              <a:gdLst/>
              <a:ahLst/>
              <a:cxnLst/>
              <a:rect l="l" t="t" r="r" b="b"/>
              <a:pathLst>
                <a:path w="2619375" h="1247139">
                  <a:moveTo>
                    <a:pt x="0" y="673447"/>
                  </a:moveTo>
                  <a:lnTo>
                    <a:pt x="873039" y="1247012"/>
                  </a:lnTo>
                  <a:lnTo>
                    <a:pt x="1746078" y="0"/>
                  </a:lnTo>
                  <a:lnTo>
                    <a:pt x="2619146" y="929612"/>
                  </a:lnTo>
                </a:path>
              </a:pathLst>
            </a:custGeom>
            <a:ln w="6512">
              <a:solidFill>
                <a:srgbClr val="D527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371414" y="2815442"/>
              <a:ext cx="2619375" cy="1861185"/>
            </a:xfrm>
            <a:custGeom>
              <a:avLst/>
              <a:gdLst/>
              <a:ahLst/>
              <a:cxnLst/>
              <a:rect l="l" t="t" r="r" b="b"/>
              <a:pathLst>
                <a:path w="2619375" h="1861185">
                  <a:moveTo>
                    <a:pt x="0" y="1860832"/>
                  </a:moveTo>
                  <a:lnTo>
                    <a:pt x="0" y="0"/>
                  </a:lnTo>
                </a:path>
                <a:path w="2619375" h="1861185">
                  <a:moveTo>
                    <a:pt x="873039" y="1860832"/>
                  </a:moveTo>
                  <a:lnTo>
                    <a:pt x="873039" y="0"/>
                  </a:lnTo>
                </a:path>
                <a:path w="2619375" h="1861185">
                  <a:moveTo>
                    <a:pt x="1746079" y="1860832"/>
                  </a:moveTo>
                  <a:lnTo>
                    <a:pt x="1746078" y="0"/>
                  </a:lnTo>
                </a:path>
                <a:path w="2619375" h="1861185">
                  <a:moveTo>
                    <a:pt x="2619146" y="1860832"/>
                  </a:moveTo>
                  <a:lnTo>
                    <a:pt x="2619146" y="0"/>
                  </a:lnTo>
                </a:path>
              </a:pathLst>
            </a:custGeom>
            <a:ln w="4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371414" y="2815442"/>
              <a:ext cx="2619375" cy="1861185"/>
            </a:xfrm>
            <a:custGeom>
              <a:avLst/>
              <a:gdLst/>
              <a:ahLst/>
              <a:cxnLst/>
              <a:rect l="l" t="t" r="r" b="b"/>
              <a:pathLst>
                <a:path w="2619375" h="1861185">
                  <a:moveTo>
                    <a:pt x="0" y="1860832"/>
                  </a:moveTo>
                  <a:lnTo>
                    <a:pt x="0" y="0"/>
                  </a:lnTo>
                </a:path>
                <a:path w="2619375" h="1861185">
                  <a:moveTo>
                    <a:pt x="2619146" y="1860832"/>
                  </a:moveTo>
                  <a:lnTo>
                    <a:pt x="2619146" y="0"/>
                  </a:lnTo>
                </a:path>
                <a:path w="2619375" h="1861185">
                  <a:moveTo>
                    <a:pt x="0" y="1860832"/>
                  </a:moveTo>
                  <a:lnTo>
                    <a:pt x="2619146" y="1860832"/>
                  </a:lnTo>
                </a:path>
                <a:path w="2619375" h="1861185">
                  <a:moveTo>
                    <a:pt x="0" y="0"/>
                  </a:moveTo>
                  <a:lnTo>
                    <a:pt x="2619146" y="0"/>
                  </a:lnTo>
                </a:path>
              </a:pathLst>
            </a:custGeom>
            <a:ln w="3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5147" y="2725948"/>
              <a:ext cx="382221" cy="6494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9714" y="2724418"/>
              <a:ext cx="1131553" cy="8310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01131" y="2843341"/>
              <a:ext cx="1417380" cy="392254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7164" y="256158"/>
            <a:ext cx="3448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</a:t>
            </a:r>
            <a:r>
              <a:rPr dirty="0" sz="8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50" b="1">
                <a:solidFill>
                  <a:srgbClr val="718FA4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90"/>
              <a:t>Zero</a:t>
            </a:r>
            <a:r>
              <a:rPr dirty="0" sz="2000" spc="-40"/>
              <a:t> </a:t>
            </a:r>
            <a:r>
              <a:rPr dirty="0" sz="2000"/>
              <a:t>and</a:t>
            </a:r>
            <a:r>
              <a:rPr dirty="0" sz="2000" spc="-15"/>
              <a:t> </a:t>
            </a:r>
            <a:r>
              <a:rPr dirty="0" sz="2000" spc="-100"/>
              <a:t>Few</a:t>
            </a:r>
            <a:r>
              <a:rPr dirty="0" sz="2000" spc="-35"/>
              <a:t> </a:t>
            </a:r>
            <a:r>
              <a:rPr dirty="0" sz="2000" spc="-114"/>
              <a:t>shot</a:t>
            </a:r>
            <a:r>
              <a:rPr dirty="0" sz="2000" spc="-20"/>
              <a:t> </a:t>
            </a:r>
            <a:r>
              <a:rPr dirty="0" sz="2000" spc="-65"/>
              <a:t>Learning</a:t>
            </a:r>
            <a:r>
              <a:rPr dirty="0" sz="2000" spc="-10"/>
              <a:t> </a:t>
            </a:r>
            <a:r>
              <a:rPr dirty="0" sz="2000" spc="-285"/>
              <a:t>–</a:t>
            </a:r>
            <a:r>
              <a:rPr dirty="0" sz="2000" spc="-20"/>
              <a:t> </a:t>
            </a:r>
            <a:r>
              <a:rPr dirty="0" sz="2000" spc="-125"/>
              <a:t>Task</a:t>
            </a:r>
            <a:r>
              <a:rPr dirty="0" sz="2000" spc="-10"/>
              <a:t> </a:t>
            </a:r>
            <a:r>
              <a:rPr dirty="0" sz="2000" spc="-50"/>
              <a:t>2</a:t>
            </a:r>
            <a:endParaRPr sz="2000"/>
          </a:p>
        </p:txBody>
      </p:sp>
      <p:grpSp>
        <p:nvGrpSpPr>
          <p:cNvPr id="4" name="object 4" descr=""/>
          <p:cNvGrpSpPr/>
          <p:nvPr/>
        </p:nvGrpSpPr>
        <p:grpSpPr>
          <a:xfrm>
            <a:off x="5363381" y="854088"/>
            <a:ext cx="3723004" cy="2146300"/>
            <a:chOff x="5363381" y="854088"/>
            <a:chExt cx="3723004" cy="2146300"/>
          </a:xfrm>
        </p:grpSpPr>
        <p:sp>
          <p:nvSpPr>
            <p:cNvPr id="5" name="object 5" descr=""/>
            <p:cNvSpPr/>
            <p:nvPr/>
          </p:nvSpPr>
          <p:spPr>
            <a:xfrm>
              <a:off x="5607367" y="1534223"/>
              <a:ext cx="2095500" cy="1383665"/>
            </a:xfrm>
            <a:custGeom>
              <a:avLst/>
              <a:gdLst/>
              <a:ahLst/>
              <a:cxnLst/>
              <a:rect l="l" t="t" r="r" b="b"/>
              <a:pathLst>
                <a:path w="2095500" h="1383664">
                  <a:moveTo>
                    <a:pt x="99758" y="302463"/>
                  </a:moveTo>
                  <a:lnTo>
                    <a:pt x="0" y="302463"/>
                  </a:lnTo>
                  <a:lnTo>
                    <a:pt x="0" y="1383118"/>
                  </a:lnTo>
                  <a:lnTo>
                    <a:pt x="99758" y="1383118"/>
                  </a:lnTo>
                  <a:lnTo>
                    <a:pt x="99758" y="302463"/>
                  </a:lnTo>
                  <a:close/>
                </a:path>
                <a:path w="2095500" h="1383664">
                  <a:moveTo>
                    <a:pt x="764819" y="0"/>
                  </a:moveTo>
                  <a:lnTo>
                    <a:pt x="665060" y="0"/>
                  </a:lnTo>
                  <a:lnTo>
                    <a:pt x="665060" y="1383118"/>
                  </a:lnTo>
                  <a:lnTo>
                    <a:pt x="764819" y="1383118"/>
                  </a:lnTo>
                  <a:lnTo>
                    <a:pt x="764819" y="0"/>
                  </a:lnTo>
                  <a:close/>
                </a:path>
                <a:path w="2095500" h="1383664">
                  <a:moveTo>
                    <a:pt x="1429867" y="482600"/>
                  </a:moveTo>
                  <a:lnTo>
                    <a:pt x="1330109" y="482600"/>
                  </a:lnTo>
                  <a:lnTo>
                    <a:pt x="1330109" y="1383118"/>
                  </a:lnTo>
                  <a:lnTo>
                    <a:pt x="1429867" y="1383118"/>
                  </a:lnTo>
                  <a:lnTo>
                    <a:pt x="1429867" y="482600"/>
                  </a:lnTo>
                  <a:close/>
                </a:path>
                <a:path w="2095500" h="1383664">
                  <a:moveTo>
                    <a:pt x="2094915" y="309613"/>
                  </a:moveTo>
                  <a:lnTo>
                    <a:pt x="1995157" y="309613"/>
                  </a:lnTo>
                  <a:lnTo>
                    <a:pt x="1995157" y="1383118"/>
                  </a:lnTo>
                  <a:lnTo>
                    <a:pt x="2094915" y="1383118"/>
                  </a:lnTo>
                  <a:lnTo>
                    <a:pt x="2094915" y="309613"/>
                  </a:lnTo>
                  <a:close/>
                </a:path>
              </a:pathLst>
            </a:custGeom>
            <a:solidFill>
              <a:srgbClr val="008080">
                <a:alpha val="7960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07113" y="1690433"/>
              <a:ext cx="2095500" cy="1227455"/>
            </a:xfrm>
            <a:custGeom>
              <a:avLst/>
              <a:gdLst/>
              <a:ahLst/>
              <a:cxnLst/>
              <a:rect l="l" t="t" r="r" b="b"/>
              <a:pathLst>
                <a:path w="2095500" h="1227455">
                  <a:moveTo>
                    <a:pt x="99758" y="168300"/>
                  </a:moveTo>
                  <a:lnTo>
                    <a:pt x="0" y="168300"/>
                  </a:lnTo>
                  <a:lnTo>
                    <a:pt x="0" y="1226908"/>
                  </a:lnTo>
                  <a:lnTo>
                    <a:pt x="99758" y="1226908"/>
                  </a:lnTo>
                  <a:lnTo>
                    <a:pt x="99758" y="168300"/>
                  </a:lnTo>
                  <a:close/>
                </a:path>
                <a:path w="2095500" h="1227455">
                  <a:moveTo>
                    <a:pt x="764832" y="0"/>
                  </a:moveTo>
                  <a:lnTo>
                    <a:pt x="665073" y="0"/>
                  </a:lnTo>
                  <a:lnTo>
                    <a:pt x="665073" y="1226908"/>
                  </a:lnTo>
                  <a:lnTo>
                    <a:pt x="764832" y="1226908"/>
                  </a:lnTo>
                  <a:lnTo>
                    <a:pt x="764832" y="0"/>
                  </a:lnTo>
                  <a:close/>
                </a:path>
                <a:path w="2095500" h="1227455">
                  <a:moveTo>
                    <a:pt x="1429880" y="274066"/>
                  </a:moveTo>
                  <a:lnTo>
                    <a:pt x="1330121" y="274066"/>
                  </a:lnTo>
                  <a:lnTo>
                    <a:pt x="1330121" y="1226908"/>
                  </a:lnTo>
                  <a:lnTo>
                    <a:pt x="1429880" y="1226908"/>
                  </a:lnTo>
                  <a:lnTo>
                    <a:pt x="1429880" y="274066"/>
                  </a:lnTo>
                  <a:close/>
                </a:path>
                <a:path w="2095500" h="1227455">
                  <a:moveTo>
                    <a:pt x="2094928" y="175717"/>
                  </a:moveTo>
                  <a:lnTo>
                    <a:pt x="1995182" y="175717"/>
                  </a:lnTo>
                  <a:lnTo>
                    <a:pt x="1995182" y="1226908"/>
                  </a:lnTo>
                  <a:lnTo>
                    <a:pt x="2094928" y="1226908"/>
                  </a:lnTo>
                  <a:lnTo>
                    <a:pt x="2094928" y="175717"/>
                  </a:lnTo>
                  <a:close/>
                </a:path>
              </a:pathLst>
            </a:custGeom>
            <a:solidFill>
              <a:srgbClr val="DAA41F">
                <a:alpha val="7960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06871" y="1495386"/>
              <a:ext cx="2095500" cy="1422400"/>
            </a:xfrm>
            <a:custGeom>
              <a:avLst/>
              <a:gdLst/>
              <a:ahLst/>
              <a:cxnLst/>
              <a:rect l="l" t="t" r="r" b="b"/>
              <a:pathLst>
                <a:path w="2095500" h="1422400">
                  <a:moveTo>
                    <a:pt x="99758" y="46012"/>
                  </a:moveTo>
                  <a:lnTo>
                    <a:pt x="0" y="46012"/>
                  </a:lnTo>
                  <a:lnTo>
                    <a:pt x="0" y="1421955"/>
                  </a:lnTo>
                  <a:lnTo>
                    <a:pt x="99758" y="1421955"/>
                  </a:lnTo>
                  <a:lnTo>
                    <a:pt x="99758" y="46012"/>
                  </a:lnTo>
                  <a:close/>
                </a:path>
                <a:path w="2095500" h="1422400">
                  <a:moveTo>
                    <a:pt x="764806" y="0"/>
                  </a:moveTo>
                  <a:lnTo>
                    <a:pt x="665048" y="0"/>
                  </a:lnTo>
                  <a:lnTo>
                    <a:pt x="665048" y="1421955"/>
                  </a:lnTo>
                  <a:lnTo>
                    <a:pt x="764806" y="1421955"/>
                  </a:lnTo>
                  <a:lnTo>
                    <a:pt x="764806" y="0"/>
                  </a:lnTo>
                  <a:close/>
                </a:path>
                <a:path w="2095500" h="1422400">
                  <a:moveTo>
                    <a:pt x="1429893" y="51790"/>
                  </a:moveTo>
                  <a:lnTo>
                    <a:pt x="1330134" y="51790"/>
                  </a:lnTo>
                  <a:lnTo>
                    <a:pt x="1330134" y="1421955"/>
                  </a:lnTo>
                  <a:lnTo>
                    <a:pt x="1429893" y="1421955"/>
                  </a:lnTo>
                  <a:lnTo>
                    <a:pt x="1429893" y="51790"/>
                  </a:lnTo>
                  <a:close/>
                </a:path>
                <a:path w="2095500" h="1422400">
                  <a:moveTo>
                    <a:pt x="2094941" y="53428"/>
                  </a:moveTo>
                  <a:lnTo>
                    <a:pt x="1995182" y="53428"/>
                  </a:lnTo>
                  <a:lnTo>
                    <a:pt x="1995182" y="1421955"/>
                  </a:lnTo>
                  <a:lnTo>
                    <a:pt x="2094941" y="1421955"/>
                  </a:lnTo>
                  <a:lnTo>
                    <a:pt x="2094941" y="53428"/>
                  </a:lnTo>
                  <a:close/>
                </a:path>
              </a:pathLst>
            </a:custGeom>
            <a:solidFill>
              <a:srgbClr val="218A21">
                <a:alpha val="7960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06630" y="1616328"/>
              <a:ext cx="2095500" cy="1301115"/>
            </a:xfrm>
            <a:custGeom>
              <a:avLst/>
              <a:gdLst/>
              <a:ahLst/>
              <a:cxnLst/>
              <a:rect l="l" t="t" r="r" b="b"/>
              <a:pathLst>
                <a:path w="2095500" h="1301114">
                  <a:moveTo>
                    <a:pt x="99758" y="65557"/>
                  </a:moveTo>
                  <a:lnTo>
                    <a:pt x="0" y="65557"/>
                  </a:lnTo>
                  <a:lnTo>
                    <a:pt x="0" y="1301013"/>
                  </a:lnTo>
                  <a:lnTo>
                    <a:pt x="99758" y="1301013"/>
                  </a:lnTo>
                  <a:lnTo>
                    <a:pt x="99758" y="65557"/>
                  </a:lnTo>
                  <a:close/>
                </a:path>
                <a:path w="2095500" h="1301114">
                  <a:moveTo>
                    <a:pt x="764806" y="0"/>
                  </a:moveTo>
                  <a:lnTo>
                    <a:pt x="665048" y="0"/>
                  </a:lnTo>
                  <a:lnTo>
                    <a:pt x="665048" y="1301013"/>
                  </a:lnTo>
                  <a:lnTo>
                    <a:pt x="764806" y="1301013"/>
                  </a:lnTo>
                  <a:lnTo>
                    <a:pt x="764806" y="0"/>
                  </a:lnTo>
                  <a:close/>
                </a:path>
                <a:path w="2095500" h="1301114">
                  <a:moveTo>
                    <a:pt x="1429854" y="90335"/>
                  </a:moveTo>
                  <a:lnTo>
                    <a:pt x="1330096" y="90335"/>
                  </a:lnTo>
                  <a:lnTo>
                    <a:pt x="1330096" y="1301013"/>
                  </a:lnTo>
                  <a:lnTo>
                    <a:pt x="1429854" y="1301013"/>
                  </a:lnTo>
                  <a:lnTo>
                    <a:pt x="1429854" y="90335"/>
                  </a:lnTo>
                  <a:close/>
                </a:path>
                <a:path w="2095500" h="1301114">
                  <a:moveTo>
                    <a:pt x="2094953" y="81788"/>
                  </a:moveTo>
                  <a:lnTo>
                    <a:pt x="1995182" y="81788"/>
                  </a:lnTo>
                  <a:lnTo>
                    <a:pt x="1995182" y="1301013"/>
                  </a:lnTo>
                  <a:lnTo>
                    <a:pt x="2094953" y="1301013"/>
                  </a:lnTo>
                  <a:lnTo>
                    <a:pt x="2094953" y="81788"/>
                  </a:lnTo>
                  <a:close/>
                </a:path>
              </a:pathLst>
            </a:custGeom>
            <a:solidFill>
              <a:srgbClr val="926FDB">
                <a:alpha val="7960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06388" y="1046924"/>
              <a:ext cx="2095500" cy="1870710"/>
            </a:xfrm>
            <a:custGeom>
              <a:avLst/>
              <a:gdLst/>
              <a:ahLst/>
              <a:cxnLst/>
              <a:rect l="l" t="t" r="r" b="b"/>
              <a:pathLst>
                <a:path w="2095500" h="1870710">
                  <a:moveTo>
                    <a:pt x="99758" y="140766"/>
                  </a:moveTo>
                  <a:lnTo>
                    <a:pt x="0" y="140766"/>
                  </a:lnTo>
                  <a:lnTo>
                    <a:pt x="0" y="1870417"/>
                  </a:lnTo>
                  <a:lnTo>
                    <a:pt x="99758" y="1870417"/>
                  </a:lnTo>
                  <a:lnTo>
                    <a:pt x="99758" y="140766"/>
                  </a:lnTo>
                  <a:close/>
                </a:path>
                <a:path w="2095500" h="1870710">
                  <a:moveTo>
                    <a:pt x="764819" y="256463"/>
                  </a:moveTo>
                  <a:lnTo>
                    <a:pt x="665060" y="256463"/>
                  </a:lnTo>
                  <a:lnTo>
                    <a:pt x="665060" y="1870417"/>
                  </a:lnTo>
                  <a:lnTo>
                    <a:pt x="764819" y="1870417"/>
                  </a:lnTo>
                  <a:lnTo>
                    <a:pt x="764819" y="256463"/>
                  </a:lnTo>
                  <a:close/>
                </a:path>
                <a:path w="2095500" h="1870710">
                  <a:moveTo>
                    <a:pt x="1429867" y="0"/>
                  </a:moveTo>
                  <a:lnTo>
                    <a:pt x="1330109" y="0"/>
                  </a:lnTo>
                  <a:lnTo>
                    <a:pt x="1330109" y="1870417"/>
                  </a:lnTo>
                  <a:lnTo>
                    <a:pt x="1429867" y="1870417"/>
                  </a:lnTo>
                  <a:lnTo>
                    <a:pt x="1429867" y="0"/>
                  </a:lnTo>
                  <a:close/>
                </a:path>
                <a:path w="2095500" h="1870710">
                  <a:moveTo>
                    <a:pt x="2094941" y="184543"/>
                  </a:moveTo>
                  <a:lnTo>
                    <a:pt x="1995195" y="184543"/>
                  </a:lnTo>
                  <a:lnTo>
                    <a:pt x="1995195" y="1870417"/>
                  </a:lnTo>
                  <a:lnTo>
                    <a:pt x="2094941" y="1870417"/>
                  </a:lnTo>
                  <a:lnTo>
                    <a:pt x="2094941" y="184543"/>
                  </a:lnTo>
                  <a:close/>
                </a:path>
              </a:pathLst>
            </a:custGeom>
            <a:solidFill>
              <a:srgbClr val="DC133B">
                <a:alpha val="7960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56757" y="953386"/>
              <a:ext cx="0" cy="1964055"/>
            </a:xfrm>
            <a:custGeom>
              <a:avLst/>
              <a:gdLst/>
              <a:ahLst/>
              <a:cxnLst/>
              <a:rect l="l" t="t" r="r" b="b"/>
              <a:pathLst>
                <a:path w="0" h="1964055">
                  <a:moveTo>
                    <a:pt x="0" y="1963948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56757" y="289819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19141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29795" y="2938500"/>
              <a:ext cx="251460" cy="61594"/>
            </a:xfrm>
            <a:custGeom>
              <a:avLst/>
              <a:gdLst/>
              <a:ahLst/>
              <a:cxnLst/>
              <a:rect l="l" t="t" r="r" b="b"/>
              <a:pathLst>
                <a:path w="251460" h="61594">
                  <a:moveTo>
                    <a:pt x="27432" y="35013"/>
                  </a:moveTo>
                  <a:lnTo>
                    <a:pt x="26581" y="32740"/>
                  </a:lnTo>
                  <a:lnTo>
                    <a:pt x="23025" y="29464"/>
                  </a:lnTo>
                  <a:lnTo>
                    <a:pt x="20040" y="28206"/>
                  </a:lnTo>
                  <a:lnTo>
                    <a:pt x="10668" y="26149"/>
                  </a:lnTo>
                  <a:lnTo>
                    <a:pt x="8585" y="25412"/>
                  </a:lnTo>
                  <a:lnTo>
                    <a:pt x="6464" y="23850"/>
                  </a:lnTo>
                  <a:lnTo>
                    <a:pt x="5943" y="22783"/>
                  </a:lnTo>
                  <a:lnTo>
                    <a:pt x="5943" y="19621"/>
                  </a:lnTo>
                  <a:lnTo>
                    <a:pt x="6705" y="18262"/>
                  </a:lnTo>
                  <a:lnTo>
                    <a:pt x="9613" y="16471"/>
                  </a:lnTo>
                  <a:lnTo>
                    <a:pt x="11798" y="16027"/>
                  </a:lnTo>
                  <a:lnTo>
                    <a:pt x="16649" y="16027"/>
                  </a:lnTo>
                  <a:lnTo>
                    <a:pt x="18542" y="16243"/>
                  </a:lnTo>
                  <a:lnTo>
                    <a:pt x="22123" y="17094"/>
                  </a:lnTo>
                  <a:lnTo>
                    <a:pt x="23837" y="17741"/>
                  </a:lnTo>
                  <a:lnTo>
                    <a:pt x="25514" y="18592"/>
                  </a:lnTo>
                  <a:lnTo>
                    <a:pt x="25514" y="13017"/>
                  </a:lnTo>
                  <a:lnTo>
                    <a:pt x="23914" y="12369"/>
                  </a:lnTo>
                  <a:lnTo>
                    <a:pt x="22123" y="11899"/>
                  </a:lnTo>
                  <a:lnTo>
                    <a:pt x="18262" y="11252"/>
                  </a:lnTo>
                  <a:lnTo>
                    <a:pt x="16205" y="11099"/>
                  </a:lnTo>
                  <a:lnTo>
                    <a:pt x="9639" y="11099"/>
                  </a:lnTo>
                  <a:lnTo>
                    <a:pt x="6223" y="12014"/>
                  </a:lnTo>
                  <a:lnTo>
                    <a:pt x="1435" y="15684"/>
                  </a:lnTo>
                  <a:lnTo>
                    <a:pt x="228" y="18288"/>
                  </a:lnTo>
                  <a:lnTo>
                    <a:pt x="228" y="24447"/>
                  </a:lnTo>
                  <a:lnTo>
                    <a:pt x="1054" y="26631"/>
                  </a:lnTo>
                  <a:lnTo>
                    <a:pt x="4305" y="29819"/>
                  </a:lnTo>
                  <a:lnTo>
                    <a:pt x="6934" y="30988"/>
                  </a:lnTo>
                  <a:lnTo>
                    <a:pt x="16319" y="33032"/>
                  </a:lnTo>
                  <a:lnTo>
                    <a:pt x="18669" y="33858"/>
                  </a:lnTo>
                  <a:lnTo>
                    <a:pt x="20828" y="35572"/>
                  </a:lnTo>
                  <a:lnTo>
                    <a:pt x="21374" y="36791"/>
                  </a:lnTo>
                  <a:lnTo>
                    <a:pt x="21374" y="40119"/>
                  </a:lnTo>
                  <a:lnTo>
                    <a:pt x="20624" y="41465"/>
                  </a:lnTo>
                  <a:lnTo>
                    <a:pt x="17653" y="43370"/>
                  </a:lnTo>
                  <a:lnTo>
                    <a:pt x="15494" y="43840"/>
                  </a:lnTo>
                  <a:lnTo>
                    <a:pt x="10629" y="43840"/>
                  </a:lnTo>
                  <a:lnTo>
                    <a:pt x="8547" y="43561"/>
                  </a:lnTo>
                  <a:lnTo>
                    <a:pt x="4305" y="42430"/>
                  </a:lnTo>
                  <a:lnTo>
                    <a:pt x="2184" y="41579"/>
                  </a:lnTo>
                  <a:lnTo>
                    <a:pt x="0" y="40449"/>
                  </a:lnTo>
                  <a:lnTo>
                    <a:pt x="0" y="46532"/>
                  </a:lnTo>
                  <a:lnTo>
                    <a:pt x="2286" y="47282"/>
                  </a:lnTo>
                  <a:lnTo>
                    <a:pt x="4470" y="47840"/>
                  </a:lnTo>
                  <a:lnTo>
                    <a:pt x="8648" y="48590"/>
                  </a:lnTo>
                  <a:lnTo>
                    <a:pt x="10668" y="48780"/>
                  </a:lnTo>
                  <a:lnTo>
                    <a:pt x="17208" y="48780"/>
                  </a:lnTo>
                  <a:lnTo>
                    <a:pt x="20828" y="47815"/>
                  </a:lnTo>
                  <a:lnTo>
                    <a:pt x="26136" y="43916"/>
                  </a:lnTo>
                  <a:lnTo>
                    <a:pt x="27432" y="41275"/>
                  </a:lnTo>
                  <a:lnTo>
                    <a:pt x="27432" y="35013"/>
                  </a:lnTo>
                  <a:close/>
                </a:path>
                <a:path w="251460" h="61594">
                  <a:moveTo>
                    <a:pt x="68757" y="24295"/>
                  </a:moveTo>
                  <a:lnTo>
                    <a:pt x="67386" y="19748"/>
                  </a:lnTo>
                  <a:lnTo>
                    <a:pt x="64452" y="16027"/>
                  </a:lnTo>
                  <a:lnTo>
                    <a:pt x="62636" y="13716"/>
                  </a:lnTo>
                  <a:lnTo>
                    <a:pt x="62636" y="25603"/>
                  </a:lnTo>
                  <a:lnTo>
                    <a:pt x="62636" y="34264"/>
                  </a:lnTo>
                  <a:lnTo>
                    <a:pt x="61747" y="37668"/>
                  </a:lnTo>
                  <a:lnTo>
                    <a:pt x="59969" y="40132"/>
                  </a:lnTo>
                  <a:lnTo>
                    <a:pt x="58254" y="42468"/>
                  </a:lnTo>
                  <a:lnTo>
                    <a:pt x="58153" y="42608"/>
                  </a:lnTo>
                  <a:lnTo>
                    <a:pt x="55727" y="43840"/>
                  </a:lnTo>
                  <a:lnTo>
                    <a:pt x="49466" y="43840"/>
                  </a:lnTo>
                  <a:lnTo>
                    <a:pt x="47002" y="42608"/>
                  </a:lnTo>
                  <a:lnTo>
                    <a:pt x="46901" y="42468"/>
                  </a:lnTo>
                  <a:lnTo>
                    <a:pt x="43446" y="37668"/>
                  </a:lnTo>
                  <a:lnTo>
                    <a:pt x="42557" y="34264"/>
                  </a:lnTo>
                  <a:lnTo>
                    <a:pt x="42557" y="25603"/>
                  </a:lnTo>
                  <a:lnTo>
                    <a:pt x="43446" y="22199"/>
                  </a:lnTo>
                  <a:lnTo>
                    <a:pt x="46901" y="17399"/>
                  </a:lnTo>
                  <a:lnTo>
                    <a:pt x="47002" y="17259"/>
                  </a:lnTo>
                  <a:lnTo>
                    <a:pt x="49466" y="16027"/>
                  </a:lnTo>
                  <a:lnTo>
                    <a:pt x="55727" y="16027"/>
                  </a:lnTo>
                  <a:lnTo>
                    <a:pt x="58153" y="17259"/>
                  </a:lnTo>
                  <a:lnTo>
                    <a:pt x="59982" y="19748"/>
                  </a:lnTo>
                  <a:lnTo>
                    <a:pt x="61747" y="22199"/>
                  </a:lnTo>
                  <a:lnTo>
                    <a:pt x="62636" y="25603"/>
                  </a:lnTo>
                  <a:lnTo>
                    <a:pt x="62636" y="13716"/>
                  </a:lnTo>
                  <a:lnTo>
                    <a:pt x="61950" y="12827"/>
                  </a:lnTo>
                  <a:lnTo>
                    <a:pt x="58394" y="11099"/>
                  </a:lnTo>
                  <a:lnTo>
                    <a:pt x="51409" y="11099"/>
                  </a:lnTo>
                  <a:lnTo>
                    <a:pt x="42557" y="17399"/>
                  </a:lnTo>
                  <a:lnTo>
                    <a:pt x="42557" y="11963"/>
                  </a:lnTo>
                  <a:lnTo>
                    <a:pt x="36601" y="11963"/>
                  </a:lnTo>
                  <a:lnTo>
                    <a:pt x="36601" y="61493"/>
                  </a:lnTo>
                  <a:lnTo>
                    <a:pt x="42557" y="61493"/>
                  </a:lnTo>
                  <a:lnTo>
                    <a:pt x="42557" y="42468"/>
                  </a:lnTo>
                  <a:lnTo>
                    <a:pt x="43789" y="44602"/>
                  </a:lnTo>
                  <a:lnTo>
                    <a:pt x="45364" y="46189"/>
                  </a:lnTo>
                  <a:lnTo>
                    <a:pt x="49161" y="48260"/>
                  </a:lnTo>
                  <a:lnTo>
                    <a:pt x="51409" y="48780"/>
                  </a:lnTo>
                  <a:lnTo>
                    <a:pt x="58394" y="48780"/>
                  </a:lnTo>
                  <a:lnTo>
                    <a:pt x="61950" y="47053"/>
                  </a:lnTo>
                  <a:lnTo>
                    <a:pt x="64477" y="43840"/>
                  </a:lnTo>
                  <a:lnTo>
                    <a:pt x="67386" y="40132"/>
                  </a:lnTo>
                  <a:lnTo>
                    <a:pt x="68757" y="35572"/>
                  </a:lnTo>
                  <a:lnTo>
                    <a:pt x="68757" y="24295"/>
                  </a:lnTo>
                  <a:close/>
                </a:path>
                <a:path w="251460" h="61594">
                  <a:moveTo>
                    <a:pt x="106629" y="21907"/>
                  </a:moveTo>
                  <a:lnTo>
                    <a:pt x="105435" y="18059"/>
                  </a:lnTo>
                  <a:lnTo>
                    <a:pt x="105371" y="17818"/>
                  </a:lnTo>
                  <a:lnTo>
                    <a:pt x="103720" y="16090"/>
                  </a:lnTo>
                  <a:lnTo>
                    <a:pt x="100241" y="12446"/>
                  </a:lnTo>
                  <a:lnTo>
                    <a:pt x="96329" y="11099"/>
                  </a:lnTo>
                  <a:lnTo>
                    <a:pt x="89217" y="11099"/>
                  </a:lnTo>
                  <a:lnTo>
                    <a:pt x="87236" y="11303"/>
                  </a:lnTo>
                  <a:lnTo>
                    <a:pt x="83159" y="12128"/>
                  </a:lnTo>
                  <a:lnTo>
                    <a:pt x="81076" y="12750"/>
                  </a:lnTo>
                  <a:lnTo>
                    <a:pt x="78917" y="13589"/>
                  </a:lnTo>
                  <a:lnTo>
                    <a:pt x="78917" y="19050"/>
                  </a:lnTo>
                  <a:lnTo>
                    <a:pt x="80695" y="18059"/>
                  </a:lnTo>
                  <a:lnTo>
                    <a:pt x="82588" y="17322"/>
                  </a:lnTo>
                  <a:lnTo>
                    <a:pt x="86487" y="16332"/>
                  </a:lnTo>
                  <a:lnTo>
                    <a:pt x="88468" y="16090"/>
                  </a:lnTo>
                  <a:lnTo>
                    <a:pt x="93764" y="16090"/>
                  </a:lnTo>
                  <a:lnTo>
                    <a:pt x="96266" y="16827"/>
                  </a:lnTo>
                  <a:lnTo>
                    <a:pt x="99822" y="19799"/>
                  </a:lnTo>
                  <a:lnTo>
                    <a:pt x="100749" y="21907"/>
                  </a:lnTo>
                  <a:lnTo>
                    <a:pt x="100749" y="25196"/>
                  </a:lnTo>
                  <a:lnTo>
                    <a:pt x="100749" y="29806"/>
                  </a:lnTo>
                  <a:lnTo>
                    <a:pt x="100749" y="34963"/>
                  </a:lnTo>
                  <a:lnTo>
                    <a:pt x="99758" y="38049"/>
                  </a:lnTo>
                  <a:lnTo>
                    <a:pt x="95783" y="42684"/>
                  </a:lnTo>
                  <a:lnTo>
                    <a:pt x="93154" y="43840"/>
                  </a:lnTo>
                  <a:lnTo>
                    <a:pt x="87503" y="43840"/>
                  </a:lnTo>
                  <a:lnTo>
                    <a:pt x="85623" y="43230"/>
                  </a:lnTo>
                  <a:lnTo>
                    <a:pt x="82981" y="40855"/>
                  </a:lnTo>
                  <a:lnTo>
                    <a:pt x="82169" y="39116"/>
                  </a:lnTo>
                  <a:lnTo>
                    <a:pt x="82169" y="34391"/>
                  </a:lnTo>
                  <a:lnTo>
                    <a:pt x="83096" y="32524"/>
                  </a:lnTo>
                  <a:lnTo>
                    <a:pt x="86791" y="30353"/>
                  </a:lnTo>
                  <a:lnTo>
                    <a:pt x="90106" y="29806"/>
                  </a:lnTo>
                  <a:lnTo>
                    <a:pt x="100749" y="29806"/>
                  </a:lnTo>
                  <a:lnTo>
                    <a:pt x="100749" y="25196"/>
                  </a:lnTo>
                  <a:lnTo>
                    <a:pt x="87096" y="25196"/>
                  </a:lnTo>
                  <a:lnTo>
                    <a:pt x="83058" y="26225"/>
                  </a:lnTo>
                  <a:lnTo>
                    <a:pt x="78295" y="29806"/>
                  </a:lnTo>
                  <a:lnTo>
                    <a:pt x="77609" y="30353"/>
                  </a:lnTo>
                  <a:lnTo>
                    <a:pt x="76288" y="33362"/>
                  </a:lnTo>
                  <a:lnTo>
                    <a:pt x="76288" y="40855"/>
                  </a:lnTo>
                  <a:lnTo>
                    <a:pt x="77381" y="43624"/>
                  </a:lnTo>
                  <a:lnTo>
                    <a:pt x="81826" y="47853"/>
                  </a:lnTo>
                  <a:lnTo>
                    <a:pt x="82003" y="47853"/>
                  </a:lnTo>
                  <a:lnTo>
                    <a:pt x="84632" y="48780"/>
                  </a:lnTo>
                  <a:lnTo>
                    <a:pt x="91236" y="48780"/>
                  </a:lnTo>
                  <a:lnTo>
                    <a:pt x="93662" y="48260"/>
                  </a:lnTo>
                  <a:lnTo>
                    <a:pt x="97701" y="46189"/>
                  </a:lnTo>
                  <a:lnTo>
                    <a:pt x="99377" y="44577"/>
                  </a:lnTo>
                  <a:lnTo>
                    <a:pt x="99847" y="43840"/>
                  </a:lnTo>
                  <a:lnTo>
                    <a:pt x="100749" y="42405"/>
                  </a:lnTo>
                  <a:lnTo>
                    <a:pt x="100749" y="47853"/>
                  </a:lnTo>
                  <a:lnTo>
                    <a:pt x="106629" y="47853"/>
                  </a:lnTo>
                  <a:lnTo>
                    <a:pt x="106629" y="42405"/>
                  </a:lnTo>
                  <a:lnTo>
                    <a:pt x="106629" y="29806"/>
                  </a:lnTo>
                  <a:lnTo>
                    <a:pt x="106629" y="21907"/>
                  </a:lnTo>
                  <a:close/>
                </a:path>
                <a:path w="251460" h="61594">
                  <a:moveTo>
                    <a:pt x="148640" y="21221"/>
                  </a:moveTo>
                  <a:lnTo>
                    <a:pt x="147586" y="17475"/>
                  </a:lnTo>
                  <a:lnTo>
                    <a:pt x="143344" y="12369"/>
                  </a:lnTo>
                  <a:lnTo>
                    <a:pt x="140233" y="11099"/>
                  </a:lnTo>
                  <a:lnTo>
                    <a:pt x="133591" y="11099"/>
                  </a:lnTo>
                  <a:lnTo>
                    <a:pt x="131406" y="11633"/>
                  </a:lnTo>
                  <a:lnTo>
                    <a:pt x="127571" y="13766"/>
                  </a:lnTo>
                  <a:lnTo>
                    <a:pt x="125895" y="15379"/>
                  </a:lnTo>
                  <a:lnTo>
                    <a:pt x="124498" y="17538"/>
                  </a:lnTo>
                  <a:lnTo>
                    <a:pt x="124498" y="11963"/>
                  </a:lnTo>
                  <a:lnTo>
                    <a:pt x="118579" y="11963"/>
                  </a:lnTo>
                  <a:lnTo>
                    <a:pt x="118579" y="47853"/>
                  </a:lnTo>
                  <a:lnTo>
                    <a:pt x="124498" y="47853"/>
                  </a:lnTo>
                  <a:lnTo>
                    <a:pt x="124498" y="24053"/>
                  </a:lnTo>
                  <a:lnTo>
                    <a:pt x="125412" y="21297"/>
                  </a:lnTo>
                  <a:lnTo>
                    <a:pt x="129108" y="17233"/>
                  </a:lnTo>
                  <a:lnTo>
                    <a:pt x="131610" y="16230"/>
                  </a:lnTo>
                  <a:lnTo>
                    <a:pt x="137464" y="16230"/>
                  </a:lnTo>
                  <a:lnTo>
                    <a:pt x="139446" y="17068"/>
                  </a:lnTo>
                  <a:lnTo>
                    <a:pt x="142074" y="20434"/>
                  </a:lnTo>
                  <a:lnTo>
                    <a:pt x="142760" y="22974"/>
                  </a:lnTo>
                  <a:lnTo>
                    <a:pt x="142760" y="47853"/>
                  </a:lnTo>
                  <a:lnTo>
                    <a:pt x="148640" y="47853"/>
                  </a:lnTo>
                  <a:lnTo>
                    <a:pt x="148640" y="26187"/>
                  </a:lnTo>
                  <a:lnTo>
                    <a:pt x="148640" y="21221"/>
                  </a:lnTo>
                  <a:close/>
                </a:path>
                <a:path w="251460" h="61594">
                  <a:moveTo>
                    <a:pt x="174726" y="27254"/>
                  </a:moveTo>
                  <a:lnTo>
                    <a:pt x="157441" y="27254"/>
                  </a:lnTo>
                  <a:lnTo>
                    <a:pt x="157441" y="32499"/>
                  </a:lnTo>
                  <a:lnTo>
                    <a:pt x="174726" y="32499"/>
                  </a:lnTo>
                  <a:lnTo>
                    <a:pt x="174726" y="27254"/>
                  </a:lnTo>
                  <a:close/>
                </a:path>
                <a:path w="251460" h="61594">
                  <a:moveTo>
                    <a:pt x="211899" y="0"/>
                  </a:moveTo>
                  <a:lnTo>
                    <a:pt x="184365" y="0"/>
                  </a:lnTo>
                  <a:lnTo>
                    <a:pt x="184365" y="47853"/>
                  </a:lnTo>
                  <a:lnTo>
                    <a:pt x="190868" y="47853"/>
                  </a:lnTo>
                  <a:lnTo>
                    <a:pt x="190868" y="25006"/>
                  </a:lnTo>
                  <a:lnTo>
                    <a:pt x="209854" y="25006"/>
                  </a:lnTo>
                  <a:lnTo>
                    <a:pt x="209854" y="19558"/>
                  </a:lnTo>
                  <a:lnTo>
                    <a:pt x="190868" y="19558"/>
                  </a:lnTo>
                  <a:lnTo>
                    <a:pt x="190868" y="5461"/>
                  </a:lnTo>
                  <a:lnTo>
                    <a:pt x="211899" y="5461"/>
                  </a:lnTo>
                  <a:lnTo>
                    <a:pt x="211899" y="0"/>
                  </a:lnTo>
                  <a:close/>
                </a:path>
                <a:path w="251460" h="61594">
                  <a:moveTo>
                    <a:pt x="251460" y="42405"/>
                  </a:moveTo>
                  <a:lnTo>
                    <a:pt x="240842" y="42405"/>
                  </a:lnTo>
                  <a:lnTo>
                    <a:pt x="240842" y="0"/>
                  </a:lnTo>
                  <a:lnTo>
                    <a:pt x="234378" y="0"/>
                  </a:lnTo>
                  <a:lnTo>
                    <a:pt x="222923" y="2311"/>
                  </a:lnTo>
                  <a:lnTo>
                    <a:pt x="222923" y="8204"/>
                  </a:lnTo>
                  <a:lnTo>
                    <a:pt x="234454" y="5892"/>
                  </a:lnTo>
                  <a:lnTo>
                    <a:pt x="234454" y="42405"/>
                  </a:lnTo>
                  <a:lnTo>
                    <a:pt x="223875" y="42405"/>
                  </a:lnTo>
                  <a:lnTo>
                    <a:pt x="223875" y="47853"/>
                  </a:lnTo>
                  <a:lnTo>
                    <a:pt x="251460" y="47853"/>
                  </a:lnTo>
                  <a:lnTo>
                    <a:pt x="251460" y="424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21807" y="953386"/>
              <a:ext cx="0" cy="1964055"/>
            </a:xfrm>
            <a:custGeom>
              <a:avLst/>
              <a:gdLst/>
              <a:ahLst/>
              <a:cxnLst/>
              <a:rect l="l" t="t" r="r" b="b"/>
              <a:pathLst>
                <a:path w="0" h="1964055">
                  <a:moveTo>
                    <a:pt x="0" y="1963948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21807" y="289819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19141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14820" y="2938500"/>
              <a:ext cx="215900" cy="61594"/>
            </a:xfrm>
            <a:custGeom>
              <a:avLst/>
              <a:gdLst/>
              <a:ahLst/>
              <a:cxnLst/>
              <a:rect l="l" t="t" r="r" b="b"/>
              <a:pathLst>
                <a:path w="215900" h="61594">
                  <a:moveTo>
                    <a:pt x="27470" y="35013"/>
                  </a:moveTo>
                  <a:lnTo>
                    <a:pt x="26581" y="32740"/>
                  </a:lnTo>
                  <a:lnTo>
                    <a:pt x="23063" y="29464"/>
                  </a:lnTo>
                  <a:lnTo>
                    <a:pt x="20078" y="28206"/>
                  </a:lnTo>
                  <a:lnTo>
                    <a:pt x="10668" y="26149"/>
                  </a:lnTo>
                  <a:lnTo>
                    <a:pt x="8585" y="25412"/>
                  </a:lnTo>
                  <a:lnTo>
                    <a:pt x="6502" y="23850"/>
                  </a:lnTo>
                  <a:lnTo>
                    <a:pt x="5956" y="22783"/>
                  </a:lnTo>
                  <a:lnTo>
                    <a:pt x="5956" y="19621"/>
                  </a:lnTo>
                  <a:lnTo>
                    <a:pt x="6705" y="18262"/>
                  </a:lnTo>
                  <a:lnTo>
                    <a:pt x="9613" y="16471"/>
                  </a:lnTo>
                  <a:lnTo>
                    <a:pt x="11836" y="16027"/>
                  </a:lnTo>
                  <a:lnTo>
                    <a:pt x="16700" y="16027"/>
                  </a:lnTo>
                  <a:lnTo>
                    <a:pt x="18542" y="16243"/>
                  </a:lnTo>
                  <a:lnTo>
                    <a:pt x="22136" y="17094"/>
                  </a:lnTo>
                  <a:lnTo>
                    <a:pt x="23876" y="17741"/>
                  </a:lnTo>
                  <a:lnTo>
                    <a:pt x="25527" y="18592"/>
                  </a:lnTo>
                  <a:lnTo>
                    <a:pt x="25527" y="13017"/>
                  </a:lnTo>
                  <a:lnTo>
                    <a:pt x="23914" y="12369"/>
                  </a:lnTo>
                  <a:lnTo>
                    <a:pt x="22136" y="11899"/>
                  </a:lnTo>
                  <a:lnTo>
                    <a:pt x="18262" y="11252"/>
                  </a:lnTo>
                  <a:lnTo>
                    <a:pt x="16217" y="11099"/>
                  </a:lnTo>
                  <a:lnTo>
                    <a:pt x="9652" y="11099"/>
                  </a:lnTo>
                  <a:lnTo>
                    <a:pt x="6261" y="12014"/>
                  </a:lnTo>
                  <a:lnTo>
                    <a:pt x="1473" y="15684"/>
                  </a:lnTo>
                  <a:lnTo>
                    <a:pt x="266" y="18288"/>
                  </a:lnTo>
                  <a:lnTo>
                    <a:pt x="266" y="24447"/>
                  </a:lnTo>
                  <a:lnTo>
                    <a:pt x="1054" y="26631"/>
                  </a:lnTo>
                  <a:lnTo>
                    <a:pt x="4305" y="29819"/>
                  </a:lnTo>
                  <a:lnTo>
                    <a:pt x="6946" y="30988"/>
                  </a:lnTo>
                  <a:lnTo>
                    <a:pt x="16319" y="33032"/>
                  </a:lnTo>
                  <a:lnTo>
                    <a:pt x="18681" y="33858"/>
                  </a:lnTo>
                  <a:lnTo>
                    <a:pt x="20828" y="35572"/>
                  </a:lnTo>
                  <a:lnTo>
                    <a:pt x="21386" y="36791"/>
                  </a:lnTo>
                  <a:lnTo>
                    <a:pt x="21386" y="40119"/>
                  </a:lnTo>
                  <a:lnTo>
                    <a:pt x="20624" y="41465"/>
                  </a:lnTo>
                  <a:lnTo>
                    <a:pt x="17653" y="43370"/>
                  </a:lnTo>
                  <a:lnTo>
                    <a:pt x="15532" y="43840"/>
                  </a:lnTo>
                  <a:lnTo>
                    <a:pt x="10668" y="43840"/>
                  </a:lnTo>
                  <a:lnTo>
                    <a:pt x="8547" y="43561"/>
                  </a:lnTo>
                  <a:lnTo>
                    <a:pt x="4343" y="42430"/>
                  </a:lnTo>
                  <a:lnTo>
                    <a:pt x="2184" y="41579"/>
                  </a:lnTo>
                  <a:lnTo>
                    <a:pt x="0" y="40449"/>
                  </a:lnTo>
                  <a:lnTo>
                    <a:pt x="0" y="46532"/>
                  </a:lnTo>
                  <a:lnTo>
                    <a:pt x="2286" y="47282"/>
                  </a:lnTo>
                  <a:lnTo>
                    <a:pt x="4521" y="47840"/>
                  </a:lnTo>
                  <a:lnTo>
                    <a:pt x="8686" y="48590"/>
                  </a:lnTo>
                  <a:lnTo>
                    <a:pt x="10668" y="48780"/>
                  </a:lnTo>
                  <a:lnTo>
                    <a:pt x="17208" y="48780"/>
                  </a:lnTo>
                  <a:lnTo>
                    <a:pt x="20866" y="47815"/>
                  </a:lnTo>
                  <a:lnTo>
                    <a:pt x="26136" y="43916"/>
                  </a:lnTo>
                  <a:lnTo>
                    <a:pt x="27470" y="41275"/>
                  </a:lnTo>
                  <a:lnTo>
                    <a:pt x="27470" y="35013"/>
                  </a:lnTo>
                  <a:close/>
                </a:path>
                <a:path w="215900" h="61594">
                  <a:moveTo>
                    <a:pt x="68770" y="24295"/>
                  </a:moveTo>
                  <a:lnTo>
                    <a:pt x="67398" y="19748"/>
                  </a:lnTo>
                  <a:lnTo>
                    <a:pt x="64490" y="16027"/>
                  </a:lnTo>
                  <a:lnTo>
                    <a:pt x="62636" y="13690"/>
                  </a:lnTo>
                  <a:lnTo>
                    <a:pt x="62636" y="25603"/>
                  </a:lnTo>
                  <a:lnTo>
                    <a:pt x="62636" y="34264"/>
                  </a:lnTo>
                  <a:lnTo>
                    <a:pt x="61747" y="37668"/>
                  </a:lnTo>
                  <a:lnTo>
                    <a:pt x="58293" y="42468"/>
                  </a:lnTo>
                  <a:lnTo>
                    <a:pt x="58191" y="42608"/>
                  </a:lnTo>
                  <a:lnTo>
                    <a:pt x="55727" y="43840"/>
                  </a:lnTo>
                  <a:lnTo>
                    <a:pt x="49466" y="43840"/>
                  </a:lnTo>
                  <a:lnTo>
                    <a:pt x="47002" y="42608"/>
                  </a:lnTo>
                  <a:lnTo>
                    <a:pt x="46901" y="42468"/>
                  </a:lnTo>
                  <a:lnTo>
                    <a:pt x="43446" y="37668"/>
                  </a:lnTo>
                  <a:lnTo>
                    <a:pt x="42557" y="34264"/>
                  </a:lnTo>
                  <a:lnTo>
                    <a:pt x="42557" y="25603"/>
                  </a:lnTo>
                  <a:lnTo>
                    <a:pt x="43446" y="22199"/>
                  </a:lnTo>
                  <a:lnTo>
                    <a:pt x="46901" y="17399"/>
                  </a:lnTo>
                  <a:lnTo>
                    <a:pt x="47002" y="17259"/>
                  </a:lnTo>
                  <a:lnTo>
                    <a:pt x="49466" y="16027"/>
                  </a:lnTo>
                  <a:lnTo>
                    <a:pt x="55727" y="16027"/>
                  </a:lnTo>
                  <a:lnTo>
                    <a:pt x="58191" y="17259"/>
                  </a:lnTo>
                  <a:lnTo>
                    <a:pt x="61747" y="22199"/>
                  </a:lnTo>
                  <a:lnTo>
                    <a:pt x="62636" y="25603"/>
                  </a:lnTo>
                  <a:lnTo>
                    <a:pt x="62636" y="13690"/>
                  </a:lnTo>
                  <a:lnTo>
                    <a:pt x="61963" y="12827"/>
                  </a:lnTo>
                  <a:lnTo>
                    <a:pt x="58394" y="11099"/>
                  </a:lnTo>
                  <a:lnTo>
                    <a:pt x="51422" y="11099"/>
                  </a:lnTo>
                  <a:lnTo>
                    <a:pt x="42557" y="17399"/>
                  </a:lnTo>
                  <a:lnTo>
                    <a:pt x="42557" y="11963"/>
                  </a:lnTo>
                  <a:lnTo>
                    <a:pt x="36639" y="11963"/>
                  </a:lnTo>
                  <a:lnTo>
                    <a:pt x="36639" y="61493"/>
                  </a:lnTo>
                  <a:lnTo>
                    <a:pt x="42557" y="61493"/>
                  </a:lnTo>
                  <a:lnTo>
                    <a:pt x="42557" y="42468"/>
                  </a:lnTo>
                  <a:lnTo>
                    <a:pt x="43789" y="44602"/>
                  </a:lnTo>
                  <a:lnTo>
                    <a:pt x="45364" y="46189"/>
                  </a:lnTo>
                  <a:lnTo>
                    <a:pt x="49161" y="48260"/>
                  </a:lnTo>
                  <a:lnTo>
                    <a:pt x="51422" y="48780"/>
                  </a:lnTo>
                  <a:lnTo>
                    <a:pt x="58394" y="48780"/>
                  </a:lnTo>
                  <a:lnTo>
                    <a:pt x="61963" y="47053"/>
                  </a:lnTo>
                  <a:lnTo>
                    <a:pt x="64503" y="43840"/>
                  </a:lnTo>
                  <a:lnTo>
                    <a:pt x="67398" y="40132"/>
                  </a:lnTo>
                  <a:lnTo>
                    <a:pt x="68770" y="35572"/>
                  </a:lnTo>
                  <a:lnTo>
                    <a:pt x="68770" y="24295"/>
                  </a:lnTo>
                  <a:close/>
                </a:path>
                <a:path w="215900" h="61594">
                  <a:moveTo>
                    <a:pt x="106641" y="21907"/>
                  </a:moveTo>
                  <a:lnTo>
                    <a:pt x="105448" y="18059"/>
                  </a:lnTo>
                  <a:lnTo>
                    <a:pt x="105371" y="17818"/>
                  </a:lnTo>
                  <a:lnTo>
                    <a:pt x="103720" y="16090"/>
                  </a:lnTo>
                  <a:lnTo>
                    <a:pt x="100241" y="12446"/>
                  </a:lnTo>
                  <a:lnTo>
                    <a:pt x="96342" y="11099"/>
                  </a:lnTo>
                  <a:lnTo>
                    <a:pt x="89230" y="11099"/>
                  </a:lnTo>
                  <a:lnTo>
                    <a:pt x="87236" y="11303"/>
                  </a:lnTo>
                  <a:lnTo>
                    <a:pt x="83197" y="12128"/>
                  </a:lnTo>
                  <a:lnTo>
                    <a:pt x="81076" y="12750"/>
                  </a:lnTo>
                  <a:lnTo>
                    <a:pt x="78930" y="13589"/>
                  </a:lnTo>
                  <a:lnTo>
                    <a:pt x="78930" y="19050"/>
                  </a:lnTo>
                  <a:lnTo>
                    <a:pt x="80733" y="18059"/>
                  </a:lnTo>
                  <a:lnTo>
                    <a:pt x="82588" y="17322"/>
                  </a:lnTo>
                  <a:lnTo>
                    <a:pt x="86487" y="16332"/>
                  </a:lnTo>
                  <a:lnTo>
                    <a:pt x="88506" y="16090"/>
                  </a:lnTo>
                  <a:lnTo>
                    <a:pt x="93776" y="16090"/>
                  </a:lnTo>
                  <a:lnTo>
                    <a:pt x="96266" y="16827"/>
                  </a:lnTo>
                  <a:lnTo>
                    <a:pt x="99860" y="19799"/>
                  </a:lnTo>
                  <a:lnTo>
                    <a:pt x="100749" y="21907"/>
                  </a:lnTo>
                  <a:lnTo>
                    <a:pt x="100749" y="25196"/>
                  </a:lnTo>
                  <a:lnTo>
                    <a:pt x="100749" y="29806"/>
                  </a:lnTo>
                  <a:lnTo>
                    <a:pt x="100749" y="34963"/>
                  </a:lnTo>
                  <a:lnTo>
                    <a:pt x="99758" y="38049"/>
                  </a:lnTo>
                  <a:lnTo>
                    <a:pt x="95796" y="42684"/>
                  </a:lnTo>
                  <a:lnTo>
                    <a:pt x="93192" y="43840"/>
                  </a:lnTo>
                  <a:lnTo>
                    <a:pt x="87553" y="43840"/>
                  </a:lnTo>
                  <a:lnTo>
                    <a:pt x="85661" y="43230"/>
                  </a:lnTo>
                  <a:lnTo>
                    <a:pt x="84264" y="41998"/>
                  </a:lnTo>
                  <a:lnTo>
                    <a:pt x="82994" y="40855"/>
                  </a:lnTo>
                  <a:lnTo>
                    <a:pt x="82207" y="39116"/>
                  </a:lnTo>
                  <a:lnTo>
                    <a:pt x="82207" y="34391"/>
                  </a:lnTo>
                  <a:lnTo>
                    <a:pt x="83134" y="32524"/>
                  </a:lnTo>
                  <a:lnTo>
                    <a:pt x="86791" y="30353"/>
                  </a:lnTo>
                  <a:lnTo>
                    <a:pt x="90119" y="29806"/>
                  </a:lnTo>
                  <a:lnTo>
                    <a:pt x="100749" y="29806"/>
                  </a:lnTo>
                  <a:lnTo>
                    <a:pt x="100749" y="25196"/>
                  </a:lnTo>
                  <a:lnTo>
                    <a:pt x="87109" y="25196"/>
                  </a:lnTo>
                  <a:lnTo>
                    <a:pt x="83070" y="26225"/>
                  </a:lnTo>
                  <a:lnTo>
                    <a:pt x="78333" y="29806"/>
                  </a:lnTo>
                  <a:lnTo>
                    <a:pt x="77647" y="30353"/>
                  </a:lnTo>
                  <a:lnTo>
                    <a:pt x="76288" y="33362"/>
                  </a:lnTo>
                  <a:lnTo>
                    <a:pt x="76288" y="40855"/>
                  </a:lnTo>
                  <a:lnTo>
                    <a:pt x="77381" y="43624"/>
                  </a:lnTo>
                  <a:lnTo>
                    <a:pt x="81838" y="47853"/>
                  </a:lnTo>
                  <a:lnTo>
                    <a:pt x="82016" y="47853"/>
                  </a:lnTo>
                  <a:lnTo>
                    <a:pt x="84645" y="48780"/>
                  </a:lnTo>
                  <a:lnTo>
                    <a:pt x="91236" y="48780"/>
                  </a:lnTo>
                  <a:lnTo>
                    <a:pt x="93700" y="48260"/>
                  </a:lnTo>
                  <a:lnTo>
                    <a:pt x="97713" y="46189"/>
                  </a:lnTo>
                  <a:lnTo>
                    <a:pt x="99390" y="44577"/>
                  </a:lnTo>
                  <a:lnTo>
                    <a:pt x="99847" y="43840"/>
                  </a:lnTo>
                  <a:lnTo>
                    <a:pt x="100749" y="42405"/>
                  </a:lnTo>
                  <a:lnTo>
                    <a:pt x="100749" y="47853"/>
                  </a:lnTo>
                  <a:lnTo>
                    <a:pt x="106641" y="47853"/>
                  </a:lnTo>
                  <a:lnTo>
                    <a:pt x="106641" y="42405"/>
                  </a:lnTo>
                  <a:lnTo>
                    <a:pt x="106641" y="29806"/>
                  </a:lnTo>
                  <a:lnTo>
                    <a:pt x="106641" y="21907"/>
                  </a:lnTo>
                  <a:close/>
                </a:path>
                <a:path w="215900" h="61594">
                  <a:moveTo>
                    <a:pt x="148678" y="21221"/>
                  </a:moveTo>
                  <a:lnTo>
                    <a:pt x="147624" y="17475"/>
                  </a:lnTo>
                  <a:lnTo>
                    <a:pt x="143383" y="12369"/>
                  </a:lnTo>
                  <a:lnTo>
                    <a:pt x="140271" y="11099"/>
                  </a:lnTo>
                  <a:lnTo>
                    <a:pt x="133629" y="11099"/>
                  </a:lnTo>
                  <a:lnTo>
                    <a:pt x="131406" y="11633"/>
                  </a:lnTo>
                  <a:lnTo>
                    <a:pt x="127571" y="13766"/>
                  </a:lnTo>
                  <a:lnTo>
                    <a:pt x="125933" y="15379"/>
                  </a:lnTo>
                  <a:lnTo>
                    <a:pt x="124498" y="17538"/>
                  </a:lnTo>
                  <a:lnTo>
                    <a:pt x="124498" y="11963"/>
                  </a:lnTo>
                  <a:lnTo>
                    <a:pt x="118579" y="11963"/>
                  </a:lnTo>
                  <a:lnTo>
                    <a:pt x="118579" y="47853"/>
                  </a:lnTo>
                  <a:lnTo>
                    <a:pt x="124498" y="47853"/>
                  </a:lnTo>
                  <a:lnTo>
                    <a:pt x="124498" y="24053"/>
                  </a:lnTo>
                  <a:lnTo>
                    <a:pt x="125425" y="21297"/>
                  </a:lnTo>
                  <a:lnTo>
                    <a:pt x="129120" y="17233"/>
                  </a:lnTo>
                  <a:lnTo>
                    <a:pt x="131610" y="16230"/>
                  </a:lnTo>
                  <a:lnTo>
                    <a:pt x="137464" y="16230"/>
                  </a:lnTo>
                  <a:lnTo>
                    <a:pt x="139446" y="17068"/>
                  </a:lnTo>
                  <a:lnTo>
                    <a:pt x="142113" y="20434"/>
                  </a:lnTo>
                  <a:lnTo>
                    <a:pt x="142760" y="22974"/>
                  </a:lnTo>
                  <a:lnTo>
                    <a:pt x="142760" y="47853"/>
                  </a:lnTo>
                  <a:lnTo>
                    <a:pt x="148678" y="47853"/>
                  </a:lnTo>
                  <a:lnTo>
                    <a:pt x="148678" y="26187"/>
                  </a:lnTo>
                  <a:lnTo>
                    <a:pt x="148678" y="21221"/>
                  </a:lnTo>
                  <a:close/>
                </a:path>
                <a:path w="215900" h="61594">
                  <a:moveTo>
                    <a:pt x="174726" y="27254"/>
                  </a:moveTo>
                  <a:lnTo>
                    <a:pt x="157441" y="27254"/>
                  </a:lnTo>
                  <a:lnTo>
                    <a:pt x="157441" y="32499"/>
                  </a:lnTo>
                  <a:lnTo>
                    <a:pt x="174726" y="32499"/>
                  </a:lnTo>
                  <a:lnTo>
                    <a:pt x="174726" y="27254"/>
                  </a:lnTo>
                  <a:close/>
                </a:path>
                <a:path w="215900" h="61594">
                  <a:moveTo>
                    <a:pt x="215328" y="9626"/>
                  </a:moveTo>
                  <a:lnTo>
                    <a:pt x="213944" y="6108"/>
                  </a:lnTo>
                  <a:lnTo>
                    <a:pt x="213093" y="5321"/>
                  </a:lnTo>
                  <a:lnTo>
                    <a:pt x="208483" y="1244"/>
                  </a:lnTo>
                  <a:lnTo>
                    <a:pt x="208483" y="11430"/>
                  </a:lnTo>
                  <a:lnTo>
                    <a:pt x="208483" y="17183"/>
                  </a:lnTo>
                  <a:lnTo>
                    <a:pt x="207670" y="19405"/>
                  </a:lnTo>
                  <a:lnTo>
                    <a:pt x="204279" y="22593"/>
                  </a:lnTo>
                  <a:lnTo>
                    <a:pt x="204139" y="22593"/>
                  </a:lnTo>
                  <a:lnTo>
                    <a:pt x="202018" y="23304"/>
                  </a:lnTo>
                  <a:lnTo>
                    <a:pt x="190868" y="23304"/>
                  </a:lnTo>
                  <a:lnTo>
                    <a:pt x="190868" y="5321"/>
                  </a:lnTo>
                  <a:lnTo>
                    <a:pt x="202018" y="5321"/>
                  </a:lnTo>
                  <a:lnTo>
                    <a:pt x="204343" y="6108"/>
                  </a:lnTo>
                  <a:lnTo>
                    <a:pt x="207670" y="9220"/>
                  </a:lnTo>
                  <a:lnTo>
                    <a:pt x="208483" y="11430"/>
                  </a:lnTo>
                  <a:lnTo>
                    <a:pt x="208483" y="1244"/>
                  </a:lnTo>
                  <a:lnTo>
                    <a:pt x="204381" y="0"/>
                  </a:lnTo>
                  <a:lnTo>
                    <a:pt x="184404" y="0"/>
                  </a:lnTo>
                  <a:lnTo>
                    <a:pt x="184404" y="47853"/>
                  </a:lnTo>
                  <a:lnTo>
                    <a:pt x="190868" y="47853"/>
                  </a:lnTo>
                  <a:lnTo>
                    <a:pt x="190868" y="28625"/>
                  </a:lnTo>
                  <a:lnTo>
                    <a:pt x="204381" y="28625"/>
                  </a:lnTo>
                  <a:lnTo>
                    <a:pt x="208457" y="27419"/>
                  </a:lnTo>
                  <a:lnTo>
                    <a:pt x="213118" y="23304"/>
                  </a:lnTo>
                  <a:lnTo>
                    <a:pt x="213931" y="22593"/>
                  </a:lnTo>
                  <a:lnTo>
                    <a:pt x="215328" y="19024"/>
                  </a:lnTo>
                  <a:lnTo>
                    <a:pt x="215328" y="962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186891" y="953386"/>
              <a:ext cx="0" cy="1964055"/>
            </a:xfrm>
            <a:custGeom>
              <a:avLst/>
              <a:gdLst/>
              <a:ahLst/>
              <a:cxnLst/>
              <a:rect l="l" t="t" r="r" b="b"/>
              <a:pathLst>
                <a:path w="0" h="1964055">
                  <a:moveTo>
                    <a:pt x="0" y="1963948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86891" y="289819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19141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76859" y="2938500"/>
              <a:ext cx="222250" cy="61594"/>
            </a:xfrm>
            <a:custGeom>
              <a:avLst/>
              <a:gdLst/>
              <a:ahLst/>
              <a:cxnLst/>
              <a:rect l="l" t="t" r="r" b="b"/>
              <a:pathLst>
                <a:path w="222250" h="61594">
                  <a:moveTo>
                    <a:pt x="27432" y="35013"/>
                  </a:moveTo>
                  <a:lnTo>
                    <a:pt x="26581" y="32740"/>
                  </a:lnTo>
                  <a:lnTo>
                    <a:pt x="23025" y="29464"/>
                  </a:lnTo>
                  <a:lnTo>
                    <a:pt x="20053" y="28206"/>
                  </a:lnTo>
                  <a:lnTo>
                    <a:pt x="10668" y="26149"/>
                  </a:lnTo>
                  <a:lnTo>
                    <a:pt x="8585" y="25412"/>
                  </a:lnTo>
                  <a:lnTo>
                    <a:pt x="6502" y="23850"/>
                  </a:lnTo>
                  <a:lnTo>
                    <a:pt x="5956" y="22783"/>
                  </a:lnTo>
                  <a:lnTo>
                    <a:pt x="5956" y="19621"/>
                  </a:lnTo>
                  <a:lnTo>
                    <a:pt x="6705" y="18262"/>
                  </a:lnTo>
                  <a:lnTo>
                    <a:pt x="9613" y="16471"/>
                  </a:lnTo>
                  <a:lnTo>
                    <a:pt x="11798" y="16027"/>
                  </a:lnTo>
                  <a:lnTo>
                    <a:pt x="16662" y="16027"/>
                  </a:lnTo>
                  <a:lnTo>
                    <a:pt x="18542" y="16243"/>
                  </a:lnTo>
                  <a:lnTo>
                    <a:pt x="22136" y="17094"/>
                  </a:lnTo>
                  <a:lnTo>
                    <a:pt x="23850" y="17741"/>
                  </a:lnTo>
                  <a:lnTo>
                    <a:pt x="25527" y="18592"/>
                  </a:lnTo>
                  <a:lnTo>
                    <a:pt x="25527" y="13017"/>
                  </a:lnTo>
                  <a:lnTo>
                    <a:pt x="23914" y="12369"/>
                  </a:lnTo>
                  <a:lnTo>
                    <a:pt x="22136" y="11899"/>
                  </a:lnTo>
                  <a:lnTo>
                    <a:pt x="18275" y="11252"/>
                  </a:lnTo>
                  <a:lnTo>
                    <a:pt x="16217" y="11099"/>
                  </a:lnTo>
                  <a:lnTo>
                    <a:pt x="9652" y="11099"/>
                  </a:lnTo>
                  <a:lnTo>
                    <a:pt x="6223" y="12014"/>
                  </a:lnTo>
                  <a:lnTo>
                    <a:pt x="1435" y="15684"/>
                  </a:lnTo>
                  <a:lnTo>
                    <a:pt x="241" y="18288"/>
                  </a:lnTo>
                  <a:lnTo>
                    <a:pt x="241" y="24447"/>
                  </a:lnTo>
                  <a:lnTo>
                    <a:pt x="1066" y="26631"/>
                  </a:lnTo>
                  <a:lnTo>
                    <a:pt x="4305" y="29819"/>
                  </a:lnTo>
                  <a:lnTo>
                    <a:pt x="6946" y="30988"/>
                  </a:lnTo>
                  <a:lnTo>
                    <a:pt x="16319" y="33032"/>
                  </a:lnTo>
                  <a:lnTo>
                    <a:pt x="18681" y="33858"/>
                  </a:lnTo>
                  <a:lnTo>
                    <a:pt x="20840" y="35572"/>
                  </a:lnTo>
                  <a:lnTo>
                    <a:pt x="21386" y="36791"/>
                  </a:lnTo>
                  <a:lnTo>
                    <a:pt x="21386" y="40119"/>
                  </a:lnTo>
                  <a:lnTo>
                    <a:pt x="20624" y="41465"/>
                  </a:lnTo>
                  <a:lnTo>
                    <a:pt x="17653" y="43370"/>
                  </a:lnTo>
                  <a:lnTo>
                    <a:pt x="15494" y="43840"/>
                  </a:lnTo>
                  <a:lnTo>
                    <a:pt x="10642" y="43840"/>
                  </a:lnTo>
                  <a:lnTo>
                    <a:pt x="8547" y="43561"/>
                  </a:lnTo>
                  <a:lnTo>
                    <a:pt x="4343" y="42430"/>
                  </a:lnTo>
                  <a:lnTo>
                    <a:pt x="2184" y="41579"/>
                  </a:lnTo>
                  <a:lnTo>
                    <a:pt x="0" y="40449"/>
                  </a:lnTo>
                  <a:lnTo>
                    <a:pt x="0" y="46532"/>
                  </a:lnTo>
                  <a:lnTo>
                    <a:pt x="2286" y="47282"/>
                  </a:lnTo>
                  <a:lnTo>
                    <a:pt x="4521" y="47840"/>
                  </a:lnTo>
                  <a:lnTo>
                    <a:pt x="8686" y="48590"/>
                  </a:lnTo>
                  <a:lnTo>
                    <a:pt x="10668" y="48780"/>
                  </a:lnTo>
                  <a:lnTo>
                    <a:pt x="17208" y="48780"/>
                  </a:lnTo>
                  <a:lnTo>
                    <a:pt x="20840" y="47815"/>
                  </a:lnTo>
                  <a:lnTo>
                    <a:pt x="26136" y="43916"/>
                  </a:lnTo>
                  <a:lnTo>
                    <a:pt x="27432" y="41275"/>
                  </a:lnTo>
                  <a:lnTo>
                    <a:pt x="27432" y="35013"/>
                  </a:lnTo>
                  <a:close/>
                </a:path>
                <a:path w="222250" h="61594">
                  <a:moveTo>
                    <a:pt x="68770" y="24295"/>
                  </a:moveTo>
                  <a:lnTo>
                    <a:pt x="67398" y="19748"/>
                  </a:lnTo>
                  <a:lnTo>
                    <a:pt x="64465" y="16027"/>
                  </a:lnTo>
                  <a:lnTo>
                    <a:pt x="62636" y="13690"/>
                  </a:lnTo>
                  <a:lnTo>
                    <a:pt x="62636" y="25603"/>
                  </a:lnTo>
                  <a:lnTo>
                    <a:pt x="62636" y="34264"/>
                  </a:lnTo>
                  <a:lnTo>
                    <a:pt x="61747" y="37668"/>
                  </a:lnTo>
                  <a:lnTo>
                    <a:pt x="59969" y="40132"/>
                  </a:lnTo>
                  <a:lnTo>
                    <a:pt x="58267" y="42468"/>
                  </a:lnTo>
                  <a:lnTo>
                    <a:pt x="58166" y="42608"/>
                  </a:lnTo>
                  <a:lnTo>
                    <a:pt x="55727" y="43840"/>
                  </a:lnTo>
                  <a:lnTo>
                    <a:pt x="49466" y="43840"/>
                  </a:lnTo>
                  <a:lnTo>
                    <a:pt x="47002" y="42608"/>
                  </a:lnTo>
                  <a:lnTo>
                    <a:pt x="46901" y="42468"/>
                  </a:lnTo>
                  <a:lnTo>
                    <a:pt x="43446" y="37668"/>
                  </a:lnTo>
                  <a:lnTo>
                    <a:pt x="42557" y="34264"/>
                  </a:lnTo>
                  <a:lnTo>
                    <a:pt x="42557" y="25603"/>
                  </a:lnTo>
                  <a:lnTo>
                    <a:pt x="43446" y="22199"/>
                  </a:lnTo>
                  <a:lnTo>
                    <a:pt x="46901" y="17399"/>
                  </a:lnTo>
                  <a:lnTo>
                    <a:pt x="47002" y="17259"/>
                  </a:lnTo>
                  <a:lnTo>
                    <a:pt x="49466" y="16027"/>
                  </a:lnTo>
                  <a:lnTo>
                    <a:pt x="55727" y="16027"/>
                  </a:lnTo>
                  <a:lnTo>
                    <a:pt x="58166" y="17259"/>
                  </a:lnTo>
                  <a:lnTo>
                    <a:pt x="59982" y="19748"/>
                  </a:lnTo>
                  <a:lnTo>
                    <a:pt x="61747" y="22199"/>
                  </a:lnTo>
                  <a:lnTo>
                    <a:pt x="62636" y="25603"/>
                  </a:lnTo>
                  <a:lnTo>
                    <a:pt x="62636" y="13690"/>
                  </a:lnTo>
                  <a:lnTo>
                    <a:pt x="61963" y="12827"/>
                  </a:lnTo>
                  <a:lnTo>
                    <a:pt x="58394" y="11099"/>
                  </a:lnTo>
                  <a:lnTo>
                    <a:pt x="51422" y="11099"/>
                  </a:lnTo>
                  <a:lnTo>
                    <a:pt x="49161" y="11620"/>
                  </a:lnTo>
                  <a:lnTo>
                    <a:pt x="45364" y="13690"/>
                  </a:lnTo>
                  <a:lnTo>
                    <a:pt x="43789" y="15265"/>
                  </a:lnTo>
                  <a:lnTo>
                    <a:pt x="42646" y="17259"/>
                  </a:lnTo>
                  <a:lnTo>
                    <a:pt x="42557" y="17399"/>
                  </a:lnTo>
                  <a:lnTo>
                    <a:pt x="42557" y="11963"/>
                  </a:lnTo>
                  <a:lnTo>
                    <a:pt x="36601" y="11963"/>
                  </a:lnTo>
                  <a:lnTo>
                    <a:pt x="36601" y="61493"/>
                  </a:lnTo>
                  <a:lnTo>
                    <a:pt x="42557" y="61493"/>
                  </a:lnTo>
                  <a:lnTo>
                    <a:pt x="42557" y="42468"/>
                  </a:lnTo>
                  <a:lnTo>
                    <a:pt x="43789" y="44602"/>
                  </a:lnTo>
                  <a:lnTo>
                    <a:pt x="45364" y="46189"/>
                  </a:lnTo>
                  <a:lnTo>
                    <a:pt x="49161" y="48260"/>
                  </a:lnTo>
                  <a:lnTo>
                    <a:pt x="51422" y="48780"/>
                  </a:lnTo>
                  <a:lnTo>
                    <a:pt x="58394" y="48780"/>
                  </a:lnTo>
                  <a:lnTo>
                    <a:pt x="61963" y="47053"/>
                  </a:lnTo>
                  <a:lnTo>
                    <a:pt x="64477" y="43840"/>
                  </a:lnTo>
                  <a:lnTo>
                    <a:pt x="67386" y="40132"/>
                  </a:lnTo>
                  <a:lnTo>
                    <a:pt x="68770" y="35572"/>
                  </a:lnTo>
                  <a:lnTo>
                    <a:pt x="68770" y="24295"/>
                  </a:lnTo>
                  <a:close/>
                </a:path>
                <a:path w="222250" h="61594">
                  <a:moveTo>
                    <a:pt x="106641" y="21907"/>
                  </a:moveTo>
                  <a:lnTo>
                    <a:pt x="105448" y="18059"/>
                  </a:lnTo>
                  <a:lnTo>
                    <a:pt x="105371" y="17818"/>
                  </a:lnTo>
                  <a:lnTo>
                    <a:pt x="103720" y="16090"/>
                  </a:lnTo>
                  <a:lnTo>
                    <a:pt x="100241" y="12446"/>
                  </a:lnTo>
                  <a:lnTo>
                    <a:pt x="96342" y="11099"/>
                  </a:lnTo>
                  <a:lnTo>
                    <a:pt x="89230" y="11099"/>
                  </a:lnTo>
                  <a:lnTo>
                    <a:pt x="87236" y="11303"/>
                  </a:lnTo>
                  <a:lnTo>
                    <a:pt x="83172" y="12128"/>
                  </a:lnTo>
                  <a:lnTo>
                    <a:pt x="81076" y="12750"/>
                  </a:lnTo>
                  <a:lnTo>
                    <a:pt x="78930" y="13589"/>
                  </a:lnTo>
                  <a:lnTo>
                    <a:pt x="78930" y="19050"/>
                  </a:lnTo>
                  <a:lnTo>
                    <a:pt x="80746" y="18059"/>
                  </a:lnTo>
                  <a:lnTo>
                    <a:pt x="82588" y="17322"/>
                  </a:lnTo>
                  <a:lnTo>
                    <a:pt x="86487" y="16332"/>
                  </a:lnTo>
                  <a:lnTo>
                    <a:pt x="88506" y="16090"/>
                  </a:lnTo>
                  <a:lnTo>
                    <a:pt x="93776" y="16090"/>
                  </a:lnTo>
                  <a:lnTo>
                    <a:pt x="96278" y="16827"/>
                  </a:lnTo>
                  <a:lnTo>
                    <a:pt x="99860" y="19799"/>
                  </a:lnTo>
                  <a:lnTo>
                    <a:pt x="100749" y="21907"/>
                  </a:lnTo>
                  <a:lnTo>
                    <a:pt x="100749" y="25196"/>
                  </a:lnTo>
                  <a:lnTo>
                    <a:pt x="100749" y="29806"/>
                  </a:lnTo>
                  <a:lnTo>
                    <a:pt x="100749" y="34963"/>
                  </a:lnTo>
                  <a:lnTo>
                    <a:pt x="99758" y="38049"/>
                  </a:lnTo>
                  <a:lnTo>
                    <a:pt x="95796" y="42684"/>
                  </a:lnTo>
                  <a:lnTo>
                    <a:pt x="93154" y="43840"/>
                  </a:lnTo>
                  <a:lnTo>
                    <a:pt x="87515" y="43840"/>
                  </a:lnTo>
                  <a:lnTo>
                    <a:pt x="85661" y="43230"/>
                  </a:lnTo>
                  <a:lnTo>
                    <a:pt x="84264" y="41998"/>
                  </a:lnTo>
                  <a:lnTo>
                    <a:pt x="82994" y="40855"/>
                  </a:lnTo>
                  <a:lnTo>
                    <a:pt x="82207" y="39116"/>
                  </a:lnTo>
                  <a:lnTo>
                    <a:pt x="82207" y="34391"/>
                  </a:lnTo>
                  <a:lnTo>
                    <a:pt x="83134" y="32524"/>
                  </a:lnTo>
                  <a:lnTo>
                    <a:pt x="86791" y="30353"/>
                  </a:lnTo>
                  <a:lnTo>
                    <a:pt x="90119" y="29806"/>
                  </a:lnTo>
                  <a:lnTo>
                    <a:pt x="100749" y="29806"/>
                  </a:lnTo>
                  <a:lnTo>
                    <a:pt x="100749" y="25196"/>
                  </a:lnTo>
                  <a:lnTo>
                    <a:pt x="87109" y="25196"/>
                  </a:lnTo>
                  <a:lnTo>
                    <a:pt x="83070" y="26225"/>
                  </a:lnTo>
                  <a:lnTo>
                    <a:pt x="78333" y="29806"/>
                  </a:lnTo>
                  <a:lnTo>
                    <a:pt x="77647" y="30353"/>
                  </a:lnTo>
                  <a:lnTo>
                    <a:pt x="76288" y="33362"/>
                  </a:lnTo>
                  <a:lnTo>
                    <a:pt x="76288" y="40855"/>
                  </a:lnTo>
                  <a:lnTo>
                    <a:pt x="77393" y="43624"/>
                  </a:lnTo>
                  <a:lnTo>
                    <a:pt x="81838" y="47853"/>
                  </a:lnTo>
                  <a:lnTo>
                    <a:pt x="82016" y="47853"/>
                  </a:lnTo>
                  <a:lnTo>
                    <a:pt x="84645" y="48780"/>
                  </a:lnTo>
                  <a:lnTo>
                    <a:pt x="91249" y="48780"/>
                  </a:lnTo>
                  <a:lnTo>
                    <a:pt x="93713" y="48260"/>
                  </a:lnTo>
                  <a:lnTo>
                    <a:pt x="97713" y="46189"/>
                  </a:lnTo>
                  <a:lnTo>
                    <a:pt x="99390" y="44577"/>
                  </a:lnTo>
                  <a:lnTo>
                    <a:pt x="99847" y="43840"/>
                  </a:lnTo>
                  <a:lnTo>
                    <a:pt x="100749" y="42405"/>
                  </a:lnTo>
                  <a:lnTo>
                    <a:pt x="100749" y="47853"/>
                  </a:lnTo>
                  <a:lnTo>
                    <a:pt x="106641" y="47853"/>
                  </a:lnTo>
                  <a:lnTo>
                    <a:pt x="106641" y="42405"/>
                  </a:lnTo>
                  <a:lnTo>
                    <a:pt x="106641" y="29806"/>
                  </a:lnTo>
                  <a:lnTo>
                    <a:pt x="106641" y="21907"/>
                  </a:lnTo>
                  <a:close/>
                </a:path>
                <a:path w="222250" h="61594">
                  <a:moveTo>
                    <a:pt x="148653" y="21221"/>
                  </a:moveTo>
                  <a:lnTo>
                    <a:pt x="147586" y="17475"/>
                  </a:lnTo>
                  <a:lnTo>
                    <a:pt x="143383" y="12369"/>
                  </a:lnTo>
                  <a:lnTo>
                    <a:pt x="140233" y="11099"/>
                  </a:lnTo>
                  <a:lnTo>
                    <a:pt x="133629" y="11099"/>
                  </a:lnTo>
                  <a:lnTo>
                    <a:pt x="131406" y="11633"/>
                  </a:lnTo>
                  <a:lnTo>
                    <a:pt x="127571" y="13766"/>
                  </a:lnTo>
                  <a:lnTo>
                    <a:pt x="125933" y="15379"/>
                  </a:lnTo>
                  <a:lnTo>
                    <a:pt x="124498" y="17538"/>
                  </a:lnTo>
                  <a:lnTo>
                    <a:pt x="124498" y="11963"/>
                  </a:lnTo>
                  <a:lnTo>
                    <a:pt x="118579" y="11963"/>
                  </a:lnTo>
                  <a:lnTo>
                    <a:pt x="118579" y="47853"/>
                  </a:lnTo>
                  <a:lnTo>
                    <a:pt x="124498" y="47853"/>
                  </a:lnTo>
                  <a:lnTo>
                    <a:pt x="124498" y="24053"/>
                  </a:lnTo>
                  <a:lnTo>
                    <a:pt x="125425" y="21297"/>
                  </a:lnTo>
                  <a:lnTo>
                    <a:pt x="129120" y="17233"/>
                  </a:lnTo>
                  <a:lnTo>
                    <a:pt x="131610" y="16230"/>
                  </a:lnTo>
                  <a:lnTo>
                    <a:pt x="137464" y="16230"/>
                  </a:lnTo>
                  <a:lnTo>
                    <a:pt x="139446" y="17068"/>
                  </a:lnTo>
                  <a:lnTo>
                    <a:pt x="142087" y="20434"/>
                  </a:lnTo>
                  <a:lnTo>
                    <a:pt x="142773" y="22974"/>
                  </a:lnTo>
                  <a:lnTo>
                    <a:pt x="142773" y="47853"/>
                  </a:lnTo>
                  <a:lnTo>
                    <a:pt x="148653" y="47853"/>
                  </a:lnTo>
                  <a:lnTo>
                    <a:pt x="148653" y="26187"/>
                  </a:lnTo>
                  <a:lnTo>
                    <a:pt x="148653" y="21221"/>
                  </a:lnTo>
                  <a:close/>
                </a:path>
                <a:path w="222250" h="61594">
                  <a:moveTo>
                    <a:pt x="174726" y="27254"/>
                  </a:moveTo>
                  <a:lnTo>
                    <a:pt x="157441" y="27254"/>
                  </a:lnTo>
                  <a:lnTo>
                    <a:pt x="157441" y="32499"/>
                  </a:lnTo>
                  <a:lnTo>
                    <a:pt x="174726" y="32499"/>
                  </a:lnTo>
                  <a:lnTo>
                    <a:pt x="174726" y="27254"/>
                  </a:lnTo>
                  <a:close/>
                </a:path>
                <a:path w="222250" h="61594">
                  <a:moveTo>
                    <a:pt x="221691" y="47853"/>
                  </a:moveTo>
                  <a:lnTo>
                    <a:pt x="215125" y="34772"/>
                  </a:lnTo>
                  <a:lnTo>
                    <a:pt x="213791" y="32080"/>
                  </a:lnTo>
                  <a:lnTo>
                    <a:pt x="212458" y="29959"/>
                  </a:lnTo>
                  <a:lnTo>
                    <a:pt x="210477" y="27622"/>
                  </a:lnTo>
                  <a:lnTo>
                    <a:pt x="209854" y="26885"/>
                  </a:lnTo>
                  <a:lnTo>
                    <a:pt x="208483" y="25882"/>
                  </a:lnTo>
                  <a:lnTo>
                    <a:pt x="207086" y="25412"/>
                  </a:lnTo>
                  <a:lnTo>
                    <a:pt x="209753" y="24650"/>
                  </a:lnTo>
                  <a:lnTo>
                    <a:pt x="211810" y="23266"/>
                  </a:lnTo>
                  <a:lnTo>
                    <a:pt x="212496" y="22301"/>
                  </a:lnTo>
                  <a:lnTo>
                    <a:pt x="214617" y="19304"/>
                  </a:lnTo>
                  <a:lnTo>
                    <a:pt x="215303" y="16802"/>
                  </a:lnTo>
                  <a:lnTo>
                    <a:pt x="215188" y="8877"/>
                  </a:lnTo>
                  <a:lnTo>
                    <a:pt x="208483" y="1130"/>
                  </a:lnTo>
                  <a:lnTo>
                    <a:pt x="208483" y="10985"/>
                  </a:lnTo>
                  <a:lnTo>
                    <a:pt x="208407" y="16802"/>
                  </a:lnTo>
                  <a:lnTo>
                    <a:pt x="207670" y="18694"/>
                  </a:lnTo>
                  <a:lnTo>
                    <a:pt x="204482" y="21590"/>
                  </a:lnTo>
                  <a:lnTo>
                    <a:pt x="202120" y="22301"/>
                  </a:lnTo>
                  <a:lnTo>
                    <a:pt x="190868" y="22301"/>
                  </a:lnTo>
                  <a:lnTo>
                    <a:pt x="190868" y="5321"/>
                  </a:lnTo>
                  <a:lnTo>
                    <a:pt x="202120" y="5321"/>
                  </a:lnTo>
                  <a:lnTo>
                    <a:pt x="204482" y="6032"/>
                  </a:lnTo>
                  <a:lnTo>
                    <a:pt x="207670" y="8877"/>
                  </a:lnTo>
                  <a:lnTo>
                    <a:pt x="208483" y="10985"/>
                  </a:lnTo>
                  <a:lnTo>
                    <a:pt x="208483" y="1130"/>
                  </a:lnTo>
                  <a:lnTo>
                    <a:pt x="204482" y="0"/>
                  </a:lnTo>
                  <a:lnTo>
                    <a:pt x="184404" y="0"/>
                  </a:lnTo>
                  <a:lnTo>
                    <a:pt x="184404" y="47853"/>
                  </a:lnTo>
                  <a:lnTo>
                    <a:pt x="190868" y="47853"/>
                  </a:lnTo>
                  <a:lnTo>
                    <a:pt x="190868" y="27622"/>
                  </a:lnTo>
                  <a:lnTo>
                    <a:pt x="200482" y="27622"/>
                  </a:lnTo>
                  <a:lnTo>
                    <a:pt x="202501" y="28155"/>
                  </a:lnTo>
                  <a:lnTo>
                    <a:pt x="205473" y="30238"/>
                  </a:lnTo>
                  <a:lnTo>
                    <a:pt x="207022" y="32372"/>
                  </a:lnTo>
                  <a:lnTo>
                    <a:pt x="214718" y="47853"/>
                  </a:lnTo>
                  <a:lnTo>
                    <a:pt x="221691" y="4785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51941" y="953386"/>
              <a:ext cx="0" cy="1964055"/>
            </a:xfrm>
            <a:custGeom>
              <a:avLst/>
              <a:gdLst/>
              <a:ahLst/>
              <a:cxnLst/>
              <a:rect l="l" t="t" r="r" b="b"/>
              <a:pathLst>
                <a:path w="0" h="1964055">
                  <a:moveTo>
                    <a:pt x="0" y="1963948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51941" y="289819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19141"/>
                  </a:moveTo>
                  <a:lnTo>
                    <a:pt x="0" y="0"/>
                  </a:lnTo>
                </a:path>
              </a:pathLst>
            </a:custGeom>
            <a:ln w="478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856" y="2936475"/>
              <a:ext cx="458066" cy="6351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482674" y="2917334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482674" y="2917334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63375" y="2893567"/>
              <a:ext cx="95885" cy="50165"/>
            </a:xfrm>
            <a:custGeom>
              <a:avLst/>
              <a:gdLst/>
              <a:ahLst/>
              <a:cxnLst/>
              <a:rect l="l" t="t" r="r" b="b"/>
              <a:pathLst>
                <a:path w="95885" h="50164">
                  <a:moveTo>
                    <a:pt x="33096" y="16764"/>
                  </a:moveTo>
                  <a:lnTo>
                    <a:pt x="31686" y="10604"/>
                  </a:lnTo>
                  <a:lnTo>
                    <a:pt x="28028" y="5118"/>
                  </a:lnTo>
                  <a:lnTo>
                    <a:pt x="26619" y="3022"/>
                  </a:lnTo>
                  <a:lnTo>
                    <a:pt x="26619" y="18249"/>
                  </a:lnTo>
                  <a:lnTo>
                    <a:pt x="26619" y="31394"/>
                  </a:lnTo>
                  <a:lnTo>
                    <a:pt x="25781" y="36309"/>
                  </a:lnTo>
                  <a:lnTo>
                    <a:pt x="22415" y="42875"/>
                  </a:lnTo>
                  <a:lnTo>
                    <a:pt x="19900" y="44513"/>
                  </a:lnTo>
                  <a:lnTo>
                    <a:pt x="13208" y="44513"/>
                  </a:lnTo>
                  <a:lnTo>
                    <a:pt x="10706" y="42875"/>
                  </a:lnTo>
                  <a:lnTo>
                    <a:pt x="7340" y="36309"/>
                  </a:lnTo>
                  <a:lnTo>
                    <a:pt x="6502" y="31394"/>
                  </a:lnTo>
                  <a:lnTo>
                    <a:pt x="6502" y="18249"/>
                  </a:lnTo>
                  <a:lnTo>
                    <a:pt x="7340" y="13322"/>
                  </a:lnTo>
                  <a:lnTo>
                    <a:pt x="10706" y="6769"/>
                  </a:lnTo>
                  <a:lnTo>
                    <a:pt x="13208" y="5118"/>
                  </a:lnTo>
                  <a:lnTo>
                    <a:pt x="19900" y="5118"/>
                  </a:lnTo>
                  <a:lnTo>
                    <a:pt x="22415" y="6769"/>
                  </a:lnTo>
                  <a:lnTo>
                    <a:pt x="25781" y="13322"/>
                  </a:lnTo>
                  <a:lnTo>
                    <a:pt x="26619" y="18249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604"/>
                  </a:lnTo>
                  <a:lnTo>
                    <a:pt x="0" y="16764"/>
                  </a:lnTo>
                  <a:lnTo>
                    <a:pt x="0" y="32880"/>
                  </a:lnTo>
                  <a:lnTo>
                    <a:pt x="1422" y="39039"/>
                  </a:lnTo>
                  <a:lnTo>
                    <a:pt x="7086" y="47523"/>
                  </a:lnTo>
                  <a:lnTo>
                    <a:pt x="11176" y="49631"/>
                  </a:lnTo>
                  <a:lnTo>
                    <a:pt x="21920" y="49631"/>
                  </a:lnTo>
                  <a:lnTo>
                    <a:pt x="26022" y="47523"/>
                  </a:lnTo>
                  <a:lnTo>
                    <a:pt x="28028" y="44513"/>
                  </a:lnTo>
                  <a:lnTo>
                    <a:pt x="31686" y="39039"/>
                  </a:lnTo>
                  <a:lnTo>
                    <a:pt x="33096" y="32880"/>
                  </a:lnTo>
                  <a:lnTo>
                    <a:pt x="33096" y="16764"/>
                  </a:lnTo>
                  <a:close/>
                </a:path>
                <a:path w="95885" h="50164">
                  <a:moveTo>
                    <a:pt x="51257" y="40563"/>
                  </a:moveTo>
                  <a:lnTo>
                    <a:pt x="44488" y="40563"/>
                  </a:lnTo>
                  <a:lnTo>
                    <a:pt x="44488" y="48704"/>
                  </a:lnTo>
                  <a:lnTo>
                    <a:pt x="51257" y="48704"/>
                  </a:lnTo>
                  <a:lnTo>
                    <a:pt x="51257" y="40563"/>
                  </a:lnTo>
                  <a:close/>
                </a:path>
                <a:path w="95885" h="50164">
                  <a:moveTo>
                    <a:pt x="95770" y="16764"/>
                  </a:moveTo>
                  <a:lnTo>
                    <a:pt x="94361" y="10604"/>
                  </a:lnTo>
                  <a:lnTo>
                    <a:pt x="90703" y="5118"/>
                  </a:lnTo>
                  <a:lnTo>
                    <a:pt x="89293" y="3022"/>
                  </a:lnTo>
                  <a:lnTo>
                    <a:pt x="89293" y="18249"/>
                  </a:lnTo>
                  <a:lnTo>
                    <a:pt x="89293" y="31394"/>
                  </a:lnTo>
                  <a:lnTo>
                    <a:pt x="88455" y="36309"/>
                  </a:lnTo>
                  <a:lnTo>
                    <a:pt x="85090" y="42875"/>
                  </a:lnTo>
                  <a:lnTo>
                    <a:pt x="82575" y="44513"/>
                  </a:lnTo>
                  <a:lnTo>
                    <a:pt x="75882" y="44513"/>
                  </a:lnTo>
                  <a:lnTo>
                    <a:pt x="73380" y="42875"/>
                  </a:lnTo>
                  <a:lnTo>
                    <a:pt x="70015" y="36309"/>
                  </a:lnTo>
                  <a:lnTo>
                    <a:pt x="69176" y="31394"/>
                  </a:lnTo>
                  <a:lnTo>
                    <a:pt x="69176" y="18249"/>
                  </a:lnTo>
                  <a:lnTo>
                    <a:pt x="70015" y="13322"/>
                  </a:lnTo>
                  <a:lnTo>
                    <a:pt x="73380" y="6769"/>
                  </a:lnTo>
                  <a:lnTo>
                    <a:pt x="75882" y="5118"/>
                  </a:lnTo>
                  <a:lnTo>
                    <a:pt x="82575" y="5118"/>
                  </a:lnTo>
                  <a:lnTo>
                    <a:pt x="85090" y="6769"/>
                  </a:lnTo>
                  <a:lnTo>
                    <a:pt x="88455" y="13322"/>
                  </a:lnTo>
                  <a:lnTo>
                    <a:pt x="89293" y="18249"/>
                  </a:lnTo>
                  <a:lnTo>
                    <a:pt x="89293" y="3022"/>
                  </a:lnTo>
                  <a:lnTo>
                    <a:pt x="88696" y="2120"/>
                  </a:lnTo>
                  <a:lnTo>
                    <a:pt x="84594" y="0"/>
                  </a:lnTo>
                  <a:lnTo>
                    <a:pt x="73850" y="0"/>
                  </a:lnTo>
                  <a:lnTo>
                    <a:pt x="69748" y="2120"/>
                  </a:lnTo>
                  <a:lnTo>
                    <a:pt x="64084" y="10604"/>
                  </a:lnTo>
                  <a:lnTo>
                    <a:pt x="62674" y="16764"/>
                  </a:lnTo>
                  <a:lnTo>
                    <a:pt x="62674" y="32880"/>
                  </a:lnTo>
                  <a:lnTo>
                    <a:pt x="64084" y="39039"/>
                  </a:lnTo>
                  <a:lnTo>
                    <a:pt x="69748" y="47523"/>
                  </a:lnTo>
                  <a:lnTo>
                    <a:pt x="73850" y="49631"/>
                  </a:lnTo>
                  <a:lnTo>
                    <a:pt x="84594" y="49631"/>
                  </a:lnTo>
                  <a:lnTo>
                    <a:pt x="88696" y="47523"/>
                  </a:lnTo>
                  <a:lnTo>
                    <a:pt x="90703" y="44513"/>
                  </a:lnTo>
                  <a:lnTo>
                    <a:pt x="94361" y="39039"/>
                  </a:lnTo>
                  <a:lnTo>
                    <a:pt x="95770" y="32880"/>
                  </a:lnTo>
                  <a:lnTo>
                    <a:pt x="95770" y="1676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482674" y="2641885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482674" y="2641885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363375" y="2618104"/>
              <a:ext cx="94615" cy="50165"/>
            </a:xfrm>
            <a:custGeom>
              <a:avLst/>
              <a:gdLst/>
              <a:ahLst/>
              <a:cxnLst/>
              <a:rect l="l" t="t" r="r" b="b"/>
              <a:pathLst>
                <a:path w="94614" h="50164">
                  <a:moveTo>
                    <a:pt x="33096" y="16751"/>
                  </a:moveTo>
                  <a:lnTo>
                    <a:pt x="31686" y="10591"/>
                  </a:lnTo>
                  <a:lnTo>
                    <a:pt x="28028" y="5118"/>
                  </a:lnTo>
                  <a:lnTo>
                    <a:pt x="26619" y="3022"/>
                  </a:lnTo>
                  <a:lnTo>
                    <a:pt x="26619" y="18249"/>
                  </a:lnTo>
                  <a:lnTo>
                    <a:pt x="26619" y="31381"/>
                  </a:lnTo>
                  <a:lnTo>
                    <a:pt x="25781" y="36296"/>
                  </a:lnTo>
                  <a:lnTo>
                    <a:pt x="22415" y="42862"/>
                  </a:lnTo>
                  <a:lnTo>
                    <a:pt x="19900" y="44500"/>
                  </a:lnTo>
                  <a:lnTo>
                    <a:pt x="13208" y="44500"/>
                  </a:lnTo>
                  <a:lnTo>
                    <a:pt x="10706" y="42862"/>
                  </a:lnTo>
                  <a:lnTo>
                    <a:pt x="7340" y="36296"/>
                  </a:lnTo>
                  <a:lnTo>
                    <a:pt x="6502" y="31381"/>
                  </a:lnTo>
                  <a:lnTo>
                    <a:pt x="6502" y="18249"/>
                  </a:lnTo>
                  <a:lnTo>
                    <a:pt x="7340" y="13322"/>
                  </a:lnTo>
                  <a:lnTo>
                    <a:pt x="10706" y="6769"/>
                  </a:lnTo>
                  <a:lnTo>
                    <a:pt x="13208" y="5118"/>
                  </a:lnTo>
                  <a:lnTo>
                    <a:pt x="19900" y="5118"/>
                  </a:lnTo>
                  <a:lnTo>
                    <a:pt x="22415" y="6769"/>
                  </a:lnTo>
                  <a:lnTo>
                    <a:pt x="25781" y="13322"/>
                  </a:lnTo>
                  <a:lnTo>
                    <a:pt x="26619" y="18249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591"/>
                  </a:lnTo>
                  <a:lnTo>
                    <a:pt x="0" y="16751"/>
                  </a:lnTo>
                  <a:lnTo>
                    <a:pt x="0" y="32880"/>
                  </a:lnTo>
                  <a:lnTo>
                    <a:pt x="1422" y="39027"/>
                  </a:lnTo>
                  <a:lnTo>
                    <a:pt x="7086" y="47510"/>
                  </a:lnTo>
                  <a:lnTo>
                    <a:pt x="11176" y="49631"/>
                  </a:lnTo>
                  <a:lnTo>
                    <a:pt x="21920" y="49631"/>
                  </a:lnTo>
                  <a:lnTo>
                    <a:pt x="26022" y="47510"/>
                  </a:lnTo>
                  <a:lnTo>
                    <a:pt x="28028" y="44500"/>
                  </a:lnTo>
                  <a:lnTo>
                    <a:pt x="31686" y="39027"/>
                  </a:lnTo>
                  <a:lnTo>
                    <a:pt x="33096" y="32880"/>
                  </a:lnTo>
                  <a:lnTo>
                    <a:pt x="33096" y="16751"/>
                  </a:lnTo>
                  <a:close/>
                </a:path>
                <a:path w="94614" h="50164">
                  <a:moveTo>
                    <a:pt x="51257" y="40563"/>
                  </a:moveTo>
                  <a:lnTo>
                    <a:pt x="44488" y="40563"/>
                  </a:lnTo>
                  <a:lnTo>
                    <a:pt x="44488" y="48704"/>
                  </a:lnTo>
                  <a:lnTo>
                    <a:pt x="51257" y="48704"/>
                  </a:lnTo>
                  <a:lnTo>
                    <a:pt x="51257" y="40563"/>
                  </a:lnTo>
                  <a:close/>
                </a:path>
                <a:path w="94614" h="50164">
                  <a:moveTo>
                    <a:pt x="94068" y="43268"/>
                  </a:moveTo>
                  <a:lnTo>
                    <a:pt x="83489" y="43268"/>
                  </a:lnTo>
                  <a:lnTo>
                    <a:pt x="83489" y="850"/>
                  </a:lnTo>
                  <a:lnTo>
                    <a:pt x="77012" y="850"/>
                  </a:lnTo>
                  <a:lnTo>
                    <a:pt x="65557" y="3175"/>
                  </a:lnTo>
                  <a:lnTo>
                    <a:pt x="65557" y="9055"/>
                  </a:lnTo>
                  <a:lnTo>
                    <a:pt x="77076" y="6769"/>
                  </a:lnTo>
                  <a:lnTo>
                    <a:pt x="77076" y="43268"/>
                  </a:lnTo>
                  <a:lnTo>
                    <a:pt x="66484" y="43268"/>
                  </a:lnTo>
                  <a:lnTo>
                    <a:pt x="66484" y="48704"/>
                  </a:lnTo>
                  <a:lnTo>
                    <a:pt x="94068" y="48704"/>
                  </a:lnTo>
                  <a:lnTo>
                    <a:pt x="94068" y="4326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482674" y="2366416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82674" y="2366416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363375" y="2342629"/>
              <a:ext cx="93980" cy="50165"/>
            </a:xfrm>
            <a:custGeom>
              <a:avLst/>
              <a:gdLst/>
              <a:ahLst/>
              <a:cxnLst/>
              <a:rect l="l" t="t" r="r" b="b"/>
              <a:pathLst>
                <a:path w="93979" h="50164">
                  <a:moveTo>
                    <a:pt x="33096" y="16751"/>
                  </a:moveTo>
                  <a:lnTo>
                    <a:pt x="31686" y="10604"/>
                  </a:lnTo>
                  <a:lnTo>
                    <a:pt x="28028" y="5130"/>
                  </a:lnTo>
                  <a:lnTo>
                    <a:pt x="26619" y="3022"/>
                  </a:lnTo>
                  <a:lnTo>
                    <a:pt x="26619" y="18262"/>
                  </a:lnTo>
                  <a:lnTo>
                    <a:pt x="26619" y="31381"/>
                  </a:lnTo>
                  <a:lnTo>
                    <a:pt x="25781" y="36309"/>
                  </a:lnTo>
                  <a:lnTo>
                    <a:pt x="22415" y="42862"/>
                  </a:lnTo>
                  <a:lnTo>
                    <a:pt x="19900" y="44513"/>
                  </a:lnTo>
                  <a:lnTo>
                    <a:pt x="13208" y="44513"/>
                  </a:lnTo>
                  <a:lnTo>
                    <a:pt x="10706" y="42862"/>
                  </a:lnTo>
                  <a:lnTo>
                    <a:pt x="7340" y="36309"/>
                  </a:lnTo>
                  <a:lnTo>
                    <a:pt x="6502" y="31381"/>
                  </a:lnTo>
                  <a:lnTo>
                    <a:pt x="6502" y="18262"/>
                  </a:lnTo>
                  <a:lnTo>
                    <a:pt x="7340" y="13335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35"/>
                  </a:lnTo>
                  <a:lnTo>
                    <a:pt x="26619" y="18262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604"/>
                  </a:lnTo>
                  <a:lnTo>
                    <a:pt x="0" y="16751"/>
                  </a:lnTo>
                  <a:lnTo>
                    <a:pt x="0" y="32880"/>
                  </a:lnTo>
                  <a:lnTo>
                    <a:pt x="1422" y="39039"/>
                  </a:lnTo>
                  <a:lnTo>
                    <a:pt x="7086" y="47510"/>
                  </a:lnTo>
                  <a:lnTo>
                    <a:pt x="11176" y="49631"/>
                  </a:lnTo>
                  <a:lnTo>
                    <a:pt x="21920" y="49631"/>
                  </a:lnTo>
                  <a:lnTo>
                    <a:pt x="26022" y="47510"/>
                  </a:lnTo>
                  <a:lnTo>
                    <a:pt x="28028" y="44513"/>
                  </a:lnTo>
                  <a:lnTo>
                    <a:pt x="31686" y="39039"/>
                  </a:lnTo>
                  <a:lnTo>
                    <a:pt x="33096" y="32880"/>
                  </a:lnTo>
                  <a:lnTo>
                    <a:pt x="33096" y="16751"/>
                  </a:lnTo>
                  <a:close/>
                </a:path>
                <a:path w="93979" h="50164">
                  <a:moveTo>
                    <a:pt x="51257" y="40563"/>
                  </a:moveTo>
                  <a:lnTo>
                    <a:pt x="44488" y="40563"/>
                  </a:lnTo>
                  <a:lnTo>
                    <a:pt x="44488" y="48717"/>
                  </a:lnTo>
                  <a:lnTo>
                    <a:pt x="51257" y="48717"/>
                  </a:lnTo>
                  <a:lnTo>
                    <a:pt x="51257" y="40563"/>
                  </a:lnTo>
                  <a:close/>
                </a:path>
                <a:path w="93979" h="50164">
                  <a:moveTo>
                    <a:pt x="93560" y="43281"/>
                  </a:moveTo>
                  <a:lnTo>
                    <a:pt x="70942" y="43281"/>
                  </a:lnTo>
                  <a:lnTo>
                    <a:pt x="87630" y="26085"/>
                  </a:lnTo>
                  <a:lnTo>
                    <a:pt x="90119" y="23075"/>
                  </a:lnTo>
                  <a:lnTo>
                    <a:pt x="91452" y="21031"/>
                  </a:lnTo>
                  <a:lnTo>
                    <a:pt x="92925" y="17500"/>
                  </a:lnTo>
                  <a:lnTo>
                    <a:pt x="93294" y="15621"/>
                  </a:lnTo>
                  <a:lnTo>
                    <a:pt x="93294" y="9499"/>
                  </a:lnTo>
                  <a:lnTo>
                    <a:pt x="91821" y="6184"/>
                  </a:lnTo>
                  <a:lnTo>
                    <a:pt x="85928" y="1231"/>
                  </a:lnTo>
                  <a:lnTo>
                    <a:pt x="81965" y="0"/>
                  </a:lnTo>
                  <a:lnTo>
                    <a:pt x="75133" y="0"/>
                  </a:lnTo>
                  <a:lnTo>
                    <a:pt x="73050" y="279"/>
                  </a:lnTo>
                  <a:lnTo>
                    <a:pt x="68516" y="1333"/>
                  </a:lnTo>
                  <a:lnTo>
                    <a:pt x="66078" y="2120"/>
                  </a:lnTo>
                  <a:lnTo>
                    <a:pt x="63474" y="3187"/>
                  </a:lnTo>
                  <a:lnTo>
                    <a:pt x="63474" y="9715"/>
                  </a:lnTo>
                  <a:lnTo>
                    <a:pt x="66040" y="8280"/>
                  </a:lnTo>
                  <a:lnTo>
                    <a:pt x="68453" y="7213"/>
                  </a:lnTo>
                  <a:lnTo>
                    <a:pt x="72961" y="5816"/>
                  </a:lnTo>
                  <a:lnTo>
                    <a:pt x="75107" y="5435"/>
                  </a:lnTo>
                  <a:lnTo>
                    <a:pt x="79997" y="5435"/>
                  </a:lnTo>
                  <a:lnTo>
                    <a:pt x="82321" y="6261"/>
                  </a:lnTo>
                  <a:lnTo>
                    <a:pt x="85902" y="9474"/>
                  </a:lnTo>
                  <a:lnTo>
                    <a:pt x="86791" y="11518"/>
                  </a:lnTo>
                  <a:lnTo>
                    <a:pt x="86791" y="15621"/>
                  </a:lnTo>
                  <a:lnTo>
                    <a:pt x="63157" y="43281"/>
                  </a:lnTo>
                  <a:lnTo>
                    <a:pt x="63157" y="48717"/>
                  </a:lnTo>
                  <a:lnTo>
                    <a:pt x="93560" y="48717"/>
                  </a:lnTo>
                  <a:lnTo>
                    <a:pt x="93560" y="43281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482674" y="2090947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482674" y="2090947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363375" y="2067166"/>
              <a:ext cx="95250" cy="50165"/>
            </a:xfrm>
            <a:custGeom>
              <a:avLst/>
              <a:gdLst/>
              <a:ahLst/>
              <a:cxnLst/>
              <a:rect l="l" t="t" r="r" b="b"/>
              <a:pathLst>
                <a:path w="95250" h="50164">
                  <a:moveTo>
                    <a:pt x="33096" y="16751"/>
                  </a:moveTo>
                  <a:lnTo>
                    <a:pt x="31686" y="10591"/>
                  </a:lnTo>
                  <a:lnTo>
                    <a:pt x="28028" y="5130"/>
                  </a:lnTo>
                  <a:lnTo>
                    <a:pt x="26619" y="3022"/>
                  </a:lnTo>
                  <a:lnTo>
                    <a:pt x="26619" y="18249"/>
                  </a:lnTo>
                  <a:lnTo>
                    <a:pt x="26619" y="31381"/>
                  </a:lnTo>
                  <a:lnTo>
                    <a:pt x="25781" y="36296"/>
                  </a:lnTo>
                  <a:lnTo>
                    <a:pt x="22415" y="42862"/>
                  </a:lnTo>
                  <a:lnTo>
                    <a:pt x="19900" y="44500"/>
                  </a:lnTo>
                  <a:lnTo>
                    <a:pt x="13208" y="44500"/>
                  </a:lnTo>
                  <a:lnTo>
                    <a:pt x="10706" y="42862"/>
                  </a:lnTo>
                  <a:lnTo>
                    <a:pt x="7340" y="36296"/>
                  </a:lnTo>
                  <a:lnTo>
                    <a:pt x="6502" y="31381"/>
                  </a:lnTo>
                  <a:lnTo>
                    <a:pt x="6502" y="18249"/>
                  </a:lnTo>
                  <a:lnTo>
                    <a:pt x="7340" y="13322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22"/>
                  </a:lnTo>
                  <a:lnTo>
                    <a:pt x="26619" y="18249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591"/>
                  </a:lnTo>
                  <a:lnTo>
                    <a:pt x="0" y="16751"/>
                  </a:lnTo>
                  <a:lnTo>
                    <a:pt x="0" y="32880"/>
                  </a:lnTo>
                  <a:lnTo>
                    <a:pt x="1422" y="39027"/>
                  </a:lnTo>
                  <a:lnTo>
                    <a:pt x="7086" y="47510"/>
                  </a:lnTo>
                  <a:lnTo>
                    <a:pt x="11176" y="49631"/>
                  </a:lnTo>
                  <a:lnTo>
                    <a:pt x="21920" y="49631"/>
                  </a:lnTo>
                  <a:lnTo>
                    <a:pt x="26022" y="47510"/>
                  </a:lnTo>
                  <a:lnTo>
                    <a:pt x="28028" y="44500"/>
                  </a:lnTo>
                  <a:lnTo>
                    <a:pt x="31686" y="39027"/>
                  </a:lnTo>
                  <a:lnTo>
                    <a:pt x="33096" y="32880"/>
                  </a:lnTo>
                  <a:lnTo>
                    <a:pt x="33096" y="16751"/>
                  </a:lnTo>
                  <a:close/>
                </a:path>
                <a:path w="95250" h="50164">
                  <a:moveTo>
                    <a:pt x="51257" y="40563"/>
                  </a:moveTo>
                  <a:lnTo>
                    <a:pt x="44475" y="40563"/>
                  </a:lnTo>
                  <a:lnTo>
                    <a:pt x="44475" y="48704"/>
                  </a:lnTo>
                  <a:lnTo>
                    <a:pt x="51257" y="48704"/>
                  </a:lnTo>
                  <a:lnTo>
                    <a:pt x="51257" y="40563"/>
                  </a:lnTo>
                  <a:close/>
                </a:path>
                <a:path w="95250" h="50164">
                  <a:moveTo>
                    <a:pt x="94869" y="31711"/>
                  </a:moveTo>
                  <a:lnTo>
                    <a:pt x="93992" y="29159"/>
                  </a:lnTo>
                  <a:lnTo>
                    <a:pt x="90512" y="24955"/>
                  </a:lnTo>
                  <a:lnTo>
                    <a:pt x="88099" y="23583"/>
                  </a:lnTo>
                  <a:lnTo>
                    <a:pt x="85001" y="22898"/>
                  </a:lnTo>
                  <a:lnTo>
                    <a:pt x="87795" y="22212"/>
                  </a:lnTo>
                  <a:lnTo>
                    <a:pt x="89954" y="20955"/>
                  </a:lnTo>
                  <a:lnTo>
                    <a:pt x="92989" y="17297"/>
                  </a:lnTo>
                  <a:lnTo>
                    <a:pt x="93751" y="15036"/>
                  </a:lnTo>
                  <a:lnTo>
                    <a:pt x="93751" y="8610"/>
                  </a:lnTo>
                  <a:lnTo>
                    <a:pt x="92316" y="5575"/>
                  </a:lnTo>
                  <a:lnTo>
                    <a:pt x="86588" y="1130"/>
                  </a:lnTo>
                  <a:lnTo>
                    <a:pt x="82702" y="0"/>
                  </a:lnTo>
                  <a:lnTo>
                    <a:pt x="75882" y="0"/>
                  </a:lnTo>
                  <a:lnTo>
                    <a:pt x="73850" y="165"/>
                  </a:lnTo>
                  <a:lnTo>
                    <a:pt x="69557" y="850"/>
                  </a:lnTo>
                  <a:lnTo>
                    <a:pt x="67246" y="1358"/>
                  </a:lnTo>
                  <a:lnTo>
                    <a:pt x="64782" y="2044"/>
                  </a:lnTo>
                  <a:lnTo>
                    <a:pt x="64782" y="7823"/>
                  </a:lnTo>
                  <a:lnTo>
                    <a:pt x="67221" y="7010"/>
                  </a:lnTo>
                  <a:lnTo>
                    <a:pt x="69456" y="6426"/>
                  </a:lnTo>
                  <a:lnTo>
                    <a:pt x="73520" y="5638"/>
                  </a:lnTo>
                  <a:lnTo>
                    <a:pt x="75425" y="5435"/>
                  </a:lnTo>
                  <a:lnTo>
                    <a:pt x="80454" y="5435"/>
                  </a:lnTo>
                  <a:lnTo>
                    <a:pt x="82943" y="6121"/>
                  </a:lnTo>
                  <a:lnTo>
                    <a:pt x="86436" y="8750"/>
                  </a:lnTo>
                  <a:lnTo>
                    <a:pt x="87299" y="10629"/>
                  </a:lnTo>
                  <a:lnTo>
                    <a:pt x="87299" y="15481"/>
                  </a:lnTo>
                  <a:lnTo>
                    <a:pt x="86461" y="17297"/>
                  </a:lnTo>
                  <a:lnTo>
                    <a:pt x="83083" y="19862"/>
                  </a:lnTo>
                  <a:lnTo>
                    <a:pt x="80645" y="20472"/>
                  </a:lnTo>
                  <a:lnTo>
                    <a:pt x="71628" y="20472"/>
                  </a:lnTo>
                  <a:lnTo>
                    <a:pt x="71628" y="25806"/>
                  </a:lnTo>
                  <a:lnTo>
                    <a:pt x="80733" y="25806"/>
                  </a:lnTo>
                  <a:lnTo>
                    <a:pt x="83477" y="26593"/>
                  </a:lnTo>
                  <a:lnTo>
                    <a:pt x="87439" y="29768"/>
                  </a:lnTo>
                  <a:lnTo>
                    <a:pt x="88430" y="31991"/>
                  </a:lnTo>
                  <a:lnTo>
                    <a:pt x="88430" y="37871"/>
                  </a:lnTo>
                  <a:lnTo>
                    <a:pt x="87363" y="40195"/>
                  </a:lnTo>
                  <a:lnTo>
                    <a:pt x="83108" y="43370"/>
                  </a:lnTo>
                  <a:lnTo>
                    <a:pt x="80010" y="44196"/>
                  </a:lnTo>
                  <a:lnTo>
                    <a:pt x="73621" y="44196"/>
                  </a:lnTo>
                  <a:lnTo>
                    <a:pt x="71386" y="43916"/>
                  </a:lnTo>
                  <a:lnTo>
                    <a:pt x="67106" y="42862"/>
                  </a:lnTo>
                  <a:lnTo>
                    <a:pt x="65138" y="42075"/>
                  </a:lnTo>
                  <a:lnTo>
                    <a:pt x="63347" y="41021"/>
                  </a:lnTo>
                  <a:lnTo>
                    <a:pt x="63347" y="47269"/>
                  </a:lnTo>
                  <a:lnTo>
                    <a:pt x="65620" y="48056"/>
                  </a:lnTo>
                  <a:lnTo>
                    <a:pt x="67805" y="48641"/>
                  </a:lnTo>
                  <a:lnTo>
                    <a:pt x="72072" y="49453"/>
                  </a:lnTo>
                  <a:lnTo>
                    <a:pt x="74129" y="49631"/>
                  </a:lnTo>
                  <a:lnTo>
                    <a:pt x="82130" y="49631"/>
                  </a:lnTo>
                  <a:lnTo>
                    <a:pt x="86741" y="48361"/>
                  </a:lnTo>
                  <a:lnTo>
                    <a:pt x="93243" y="43167"/>
                  </a:lnTo>
                  <a:lnTo>
                    <a:pt x="94869" y="39509"/>
                  </a:lnTo>
                  <a:lnTo>
                    <a:pt x="94869" y="31711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482674" y="1815478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482674" y="1815478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363375" y="1791690"/>
              <a:ext cx="96520" cy="50165"/>
            </a:xfrm>
            <a:custGeom>
              <a:avLst/>
              <a:gdLst/>
              <a:ahLst/>
              <a:cxnLst/>
              <a:rect l="l" t="t" r="r" b="b"/>
              <a:pathLst>
                <a:path w="96520" h="50164">
                  <a:moveTo>
                    <a:pt x="33096" y="16789"/>
                  </a:moveTo>
                  <a:lnTo>
                    <a:pt x="31686" y="10604"/>
                  </a:lnTo>
                  <a:lnTo>
                    <a:pt x="28028" y="5130"/>
                  </a:lnTo>
                  <a:lnTo>
                    <a:pt x="26619" y="3022"/>
                  </a:lnTo>
                  <a:lnTo>
                    <a:pt x="26619" y="18262"/>
                  </a:lnTo>
                  <a:lnTo>
                    <a:pt x="26619" y="31419"/>
                  </a:lnTo>
                  <a:lnTo>
                    <a:pt x="25781" y="36309"/>
                  </a:lnTo>
                  <a:lnTo>
                    <a:pt x="22415" y="42862"/>
                  </a:lnTo>
                  <a:lnTo>
                    <a:pt x="19900" y="44513"/>
                  </a:lnTo>
                  <a:lnTo>
                    <a:pt x="13208" y="44513"/>
                  </a:lnTo>
                  <a:lnTo>
                    <a:pt x="10706" y="42862"/>
                  </a:lnTo>
                  <a:lnTo>
                    <a:pt x="7340" y="36309"/>
                  </a:lnTo>
                  <a:lnTo>
                    <a:pt x="6502" y="31419"/>
                  </a:lnTo>
                  <a:lnTo>
                    <a:pt x="6502" y="18262"/>
                  </a:lnTo>
                  <a:lnTo>
                    <a:pt x="7340" y="13335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35"/>
                  </a:lnTo>
                  <a:lnTo>
                    <a:pt x="26619" y="18262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604"/>
                  </a:lnTo>
                  <a:lnTo>
                    <a:pt x="0" y="16789"/>
                  </a:lnTo>
                  <a:lnTo>
                    <a:pt x="0" y="32893"/>
                  </a:lnTo>
                  <a:lnTo>
                    <a:pt x="1422" y="39039"/>
                  </a:lnTo>
                  <a:lnTo>
                    <a:pt x="7086" y="47510"/>
                  </a:lnTo>
                  <a:lnTo>
                    <a:pt x="11176" y="49631"/>
                  </a:lnTo>
                  <a:lnTo>
                    <a:pt x="21920" y="49631"/>
                  </a:lnTo>
                  <a:lnTo>
                    <a:pt x="26022" y="47510"/>
                  </a:lnTo>
                  <a:lnTo>
                    <a:pt x="28028" y="44513"/>
                  </a:lnTo>
                  <a:lnTo>
                    <a:pt x="31686" y="39039"/>
                  </a:lnTo>
                  <a:lnTo>
                    <a:pt x="33096" y="32893"/>
                  </a:lnTo>
                  <a:lnTo>
                    <a:pt x="33096" y="16789"/>
                  </a:lnTo>
                  <a:close/>
                </a:path>
                <a:path w="96520" h="50164">
                  <a:moveTo>
                    <a:pt x="51257" y="40576"/>
                  </a:moveTo>
                  <a:lnTo>
                    <a:pt x="44475" y="40576"/>
                  </a:lnTo>
                  <a:lnTo>
                    <a:pt x="44475" y="48717"/>
                  </a:lnTo>
                  <a:lnTo>
                    <a:pt x="51257" y="48717"/>
                  </a:lnTo>
                  <a:lnTo>
                    <a:pt x="51257" y="40576"/>
                  </a:lnTo>
                  <a:close/>
                </a:path>
                <a:path w="96520" h="50164">
                  <a:moveTo>
                    <a:pt x="96443" y="32067"/>
                  </a:moveTo>
                  <a:lnTo>
                    <a:pt x="89611" y="32067"/>
                  </a:lnTo>
                  <a:lnTo>
                    <a:pt x="89611" y="6502"/>
                  </a:lnTo>
                  <a:lnTo>
                    <a:pt x="89611" y="863"/>
                  </a:lnTo>
                  <a:lnTo>
                    <a:pt x="83172" y="863"/>
                  </a:lnTo>
                  <a:lnTo>
                    <a:pt x="83172" y="6502"/>
                  </a:lnTo>
                  <a:lnTo>
                    <a:pt x="83172" y="32067"/>
                  </a:lnTo>
                  <a:lnTo>
                    <a:pt x="66814" y="32067"/>
                  </a:lnTo>
                  <a:lnTo>
                    <a:pt x="83172" y="6502"/>
                  </a:lnTo>
                  <a:lnTo>
                    <a:pt x="83172" y="863"/>
                  </a:lnTo>
                  <a:lnTo>
                    <a:pt x="81470" y="863"/>
                  </a:lnTo>
                  <a:lnTo>
                    <a:pt x="61556" y="31178"/>
                  </a:lnTo>
                  <a:lnTo>
                    <a:pt x="61556" y="37426"/>
                  </a:lnTo>
                  <a:lnTo>
                    <a:pt x="83172" y="37426"/>
                  </a:lnTo>
                  <a:lnTo>
                    <a:pt x="83172" y="48717"/>
                  </a:lnTo>
                  <a:lnTo>
                    <a:pt x="89611" y="48717"/>
                  </a:lnTo>
                  <a:lnTo>
                    <a:pt x="89611" y="37426"/>
                  </a:lnTo>
                  <a:lnTo>
                    <a:pt x="96443" y="37426"/>
                  </a:lnTo>
                  <a:lnTo>
                    <a:pt x="96443" y="3206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82674" y="1540009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482674" y="1540009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363375" y="1516227"/>
              <a:ext cx="94615" cy="50165"/>
            </a:xfrm>
            <a:custGeom>
              <a:avLst/>
              <a:gdLst/>
              <a:ahLst/>
              <a:cxnLst/>
              <a:rect l="l" t="t" r="r" b="b"/>
              <a:pathLst>
                <a:path w="94614" h="50165">
                  <a:moveTo>
                    <a:pt x="33096" y="16776"/>
                  </a:moveTo>
                  <a:lnTo>
                    <a:pt x="31686" y="10629"/>
                  </a:lnTo>
                  <a:lnTo>
                    <a:pt x="28016" y="5130"/>
                  </a:lnTo>
                  <a:lnTo>
                    <a:pt x="26619" y="3022"/>
                  </a:lnTo>
                  <a:lnTo>
                    <a:pt x="26619" y="18249"/>
                  </a:lnTo>
                  <a:lnTo>
                    <a:pt x="26619" y="31407"/>
                  </a:lnTo>
                  <a:lnTo>
                    <a:pt x="25781" y="36334"/>
                  </a:lnTo>
                  <a:lnTo>
                    <a:pt x="22415" y="42900"/>
                  </a:lnTo>
                  <a:lnTo>
                    <a:pt x="19900" y="44538"/>
                  </a:lnTo>
                  <a:lnTo>
                    <a:pt x="13208" y="44538"/>
                  </a:lnTo>
                  <a:lnTo>
                    <a:pt x="10706" y="42900"/>
                  </a:lnTo>
                  <a:lnTo>
                    <a:pt x="7340" y="36334"/>
                  </a:lnTo>
                  <a:lnTo>
                    <a:pt x="6502" y="31407"/>
                  </a:lnTo>
                  <a:lnTo>
                    <a:pt x="6502" y="18249"/>
                  </a:lnTo>
                  <a:lnTo>
                    <a:pt x="7340" y="13335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35"/>
                  </a:lnTo>
                  <a:lnTo>
                    <a:pt x="26619" y="18249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629"/>
                  </a:lnTo>
                  <a:lnTo>
                    <a:pt x="0" y="16776"/>
                  </a:lnTo>
                  <a:lnTo>
                    <a:pt x="0" y="32880"/>
                  </a:lnTo>
                  <a:lnTo>
                    <a:pt x="1422" y="39027"/>
                  </a:lnTo>
                  <a:lnTo>
                    <a:pt x="7086" y="47548"/>
                  </a:lnTo>
                  <a:lnTo>
                    <a:pt x="11176" y="49669"/>
                  </a:lnTo>
                  <a:lnTo>
                    <a:pt x="21920" y="49669"/>
                  </a:lnTo>
                  <a:lnTo>
                    <a:pt x="26022" y="47548"/>
                  </a:lnTo>
                  <a:lnTo>
                    <a:pt x="28016" y="44538"/>
                  </a:lnTo>
                  <a:lnTo>
                    <a:pt x="31686" y="39027"/>
                  </a:lnTo>
                  <a:lnTo>
                    <a:pt x="33096" y="32880"/>
                  </a:lnTo>
                  <a:lnTo>
                    <a:pt x="33096" y="16776"/>
                  </a:lnTo>
                  <a:close/>
                </a:path>
                <a:path w="94614" h="50165">
                  <a:moveTo>
                    <a:pt x="51257" y="40563"/>
                  </a:moveTo>
                  <a:lnTo>
                    <a:pt x="44475" y="40563"/>
                  </a:lnTo>
                  <a:lnTo>
                    <a:pt x="44475" y="48704"/>
                  </a:lnTo>
                  <a:lnTo>
                    <a:pt x="51257" y="48704"/>
                  </a:lnTo>
                  <a:lnTo>
                    <a:pt x="51257" y="40563"/>
                  </a:lnTo>
                  <a:close/>
                </a:path>
                <a:path w="94614" h="50165">
                  <a:moveTo>
                    <a:pt x="94399" y="28371"/>
                  </a:moveTo>
                  <a:lnTo>
                    <a:pt x="92837" y="24409"/>
                  </a:lnTo>
                  <a:lnTo>
                    <a:pt x="86588" y="18554"/>
                  </a:lnTo>
                  <a:lnTo>
                    <a:pt x="82359" y="17094"/>
                  </a:lnTo>
                  <a:lnTo>
                    <a:pt x="77012" y="17094"/>
                  </a:lnTo>
                  <a:lnTo>
                    <a:pt x="75120" y="17157"/>
                  </a:lnTo>
                  <a:lnTo>
                    <a:pt x="73240" y="17500"/>
                  </a:lnTo>
                  <a:lnTo>
                    <a:pt x="71361" y="18046"/>
                  </a:lnTo>
                  <a:lnTo>
                    <a:pt x="71361" y="6324"/>
                  </a:lnTo>
                  <a:lnTo>
                    <a:pt x="90868" y="6324"/>
                  </a:lnTo>
                  <a:lnTo>
                    <a:pt x="90868" y="850"/>
                  </a:lnTo>
                  <a:lnTo>
                    <a:pt x="65430" y="850"/>
                  </a:lnTo>
                  <a:lnTo>
                    <a:pt x="65430" y="24917"/>
                  </a:lnTo>
                  <a:lnTo>
                    <a:pt x="67221" y="24091"/>
                  </a:lnTo>
                  <a:lnTo>
                    <a:pt x="68986" y="23482"/>
                  </a:lnTo>
                  <a:lnTo>
                    <a:pt x="72428" y="22733"/>
                  </a:lnTo>
                  <a:lnTo>
                    <a:pt x="74155" y="22529"/>
                  </a:lnTo>
                  <a:lnTo>
                    <a:pt x="79578" y="22529"/>
                  </a:lnTo>
                  <a:lnTo>
                    <a:pt x="82511" y="23520"/>
                  </a:lnTo>
                  <a:lnTo>
                    <a:pt x="86829" y="27406"/>
                  </a:lnTo>
                  <a:lnTo>
                    <a:pt x="87909" y="30048"/>
                  </a:lnTo>
                  <a:lnTo>
                    <a:pt x="87909" y="36703"/>
                  </a:lnTo>
                  <a:lnTo>
                    <a:pt x="86829" y="39344"/>
                  </a:lnTo>
                  <a:lnTo>
                    <a:pt x="82511" y="43243"/>
                  </a:lnTo>
                  <a:lnTo>
                    <a:pt x="79578" y="44196"/>
                  </a:lnTo>
                  <a:lnTo>
                    <a:pt x="73596" y="44196"/>
                  </a:lnTo>
                  <a:lnTo>
                    <a:pt x="71424" y="43916"/>
                  </a:lnTo>
                  <a:lnTo>
                    <a:pt x="67322" y="42900"/>
                  </a:lnTo>
                  <a:lnTo>
                    <a:pt x="65328" y="42138"/>
                  </a:lnTo>
                  <a:lnTo>
                    <a:pt x="63411" y="41084"/>
                  </a:lnTo>
                  <a:lnTo>
                    <a:pt x="63411" y="47612"/>
                  </a:lnTo>
                  <a:lnTo>
                    <a:pt x="65633" y="48298"/>
                  </a:lnTo>
                  <a:lnTo>
                    <a:pt x="67792" y="48806"/>
                  </a:lnTo>
                  <a:lnTo>
                    <a:pt x="71958" y="49491"/>
                  </a:lnTo>
                  <a:lnTo>
                    <a:pt x="74002" y="49669"/>
                  </a:lnTo>
                  <a:lnTo>
                    <a:pt x="81851" y="49669"/>
                  </a:lnTo>
                  <a:lnTo>
                    <a:pt x="86372" y="48221"/>
                  </a:lnTo>
                  <a:lnTo>
                    <a:pt x="92798" y="42519"/>
                  </a:lnTo>
                  <a:lnTo>
                    <a:pt x="94399" y="38519"/>
                  </a:lnTo>
                  <a:lnTo>
                    <a:pt x="94399" y="28371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482674" y="1264540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482674" y="1264540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363375" y="1240751"/>
              <a:ext cx="96520" cy="50165"/>
            </a:xfrm>
            <a:custGeom>
              <a:avLst/>
              <a:gdLst/>
              <a:ahLst/>
              <a:cxnLst/>
              <a:rect l="l" t="t" r="r" b="b"/>
              <a:pathLst>
                <a:path w="96520" h="50165">
                  <a:moveTo>
                    <a:pt x="33096" y="16789"/>
                  </a:moveTo>
                  <a:lnTo>
                    <a:pt x="31686" y="10629"/>
                  </a:lnTo>
                  <a:lnTo>
                    <a:pt x="28016" y="5130"/>
                  </a:lnTo>
                  <a:lnTo>
                    <a:pt x="26619" y="3022"/>
                  </a:lnTo>
                  <a:lnTo>
                    <a:pt x="26619" y="18262"/>
                  </a:lnTo>
                  <a:lnTo>
                    <a:pt x="26619" y="31419"/>
                  </a:lnTo>
                  <a:lnTo>
                    <a:pt x="25781" y="36334"/>
                  </a:lnTo>
                  <a:lnTo>
                    <a:pt x="22415" y="42900"/>
                  </a:lnTo>
                  <a:lnTo>
                    <a:pt x="19900" y="44538"/>
                  </a:lnTo>
                  <a:lnTo>
                    <a:pt x="13208" y="44538"/>
                  </a:lnTo>
                  <a:lnTo>
                    <a:pt x="10706" y="42900"/>
                  </a:lnTo>
                  <a:lnTo>
                    <a:pt x="7340" y="36334"/>
                  </a:lnTo>
                  <a:lnTo>
                    <a:pt x="6502" y="31419"/>
                  </a:lnTo>
                  <a:lnTo>
                    <a:pt x="6502" y="18262"/>
                  </a:lnTo>
                  <a:lnTo>
                    <a:pt x="7340" y="13335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35"/>
                  </a:lnTo>
                  <a:lnTo>
                    <a:pt x="26619" y="18262"/>
                  </a:lnTo>
                  <a:lnTo>
                    <a:pt x="26619" y="3022"/>
                  </a:lnTo>
                  <a:lnTo>
                    <a:pt x="26022" y="2120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20"/>
                  </a:lnTo>
                  <a:lnTo>
                    <a:pt x="1422" y="10629"/>
                  </a:lnTo>
                  <a:lnTo>
                    <a:pt x="0" y="16789"/>
                  </a:lnTo>
                  <a:lnTo>
                    <a:pt x="0" y="32918"/>
                  </a:lnTo>
                  <a:lnTo>
                    <a:pt x="1422" y="39039"/>
                  </a:lnTo>
                  <a:lnTo>
                    <a:pt x="7086" y="47548"/>
                  </a:lnTo>
                  <a:lnTo>
                    <a:pt x="11176" y="49669"/>
                  </a:lnTo>
                  <a:lnTo>
                    <a:pt x="21920" y="49669"/>
                  </a:lnTo>
                  <a:lnTo>
                    <a:pt x="26022" y="47548"/>
                  </a:lnTo>
                  <a:lnTo>
                    <a:pt x="28016" y="44538"/>
                  </a:lnTo>
                  <a:lnTo>
                    <a:pt x="31686" y="39039"/>
                  </a:lnTo>
                  <a:lnTo>
                    <a:pt x="33096" y="32918"/>
                  </a:lnTo>
                  <a:lnTo>
                    <a:pt x="33096" y="16789"/>
                  </a:lnTo>
                  <a:close/>
                </a:path>
                <a:path w="96520" h="50165">
                  <a:moveTo>
                    <a:pt x="51257" y="40576"/>
                  </a:moveTo>
                  <a:lnTo>
                    <a:pt x="44475" y="40576"/>
                  </a:lnTo>
                  <a:lnTo>
                    <a:pt x="44475" y="48717"/>
                  </a:lnTo>
                  <a:lnTo>
                    <a:pt x="51257" y="48717"/>
                  </a:lnTo>
                  <a:lnTo>
                    <a:pt x="51257" y="40576"/>
                  </a:lnTo>
                  <a:close/>
                </a:path>
                <a:path w="96520" h="50165">
                  <a:moveTo>
                    <a:pt x="95999" y="28346"/>
                  </a:moveTo>
                  <a:lnTo>
                    <a:pt x="94602" y="24371"/>
                  </a:lnTo>
                  <a:lnTo>
                    <a:pt x="92532" y="22225"/>
                  </a:lnTo>
                  <a:lnTo>
                    <a:pt x="89484" y="19062"/>
                  </a:lnTo>
                  <a:lnTo>
                    <a:pt x="89484" y="29908"/>
                  </a:lnTo>
                  <a:lnTo>
                    <a:pt x="89484" y="36817"/>
                  </a:lnTo>
                  <a:lnTo>
                    <a:pt x="88633" y="39522"/>
                  </a:lnTo>
                  <a:lnTo>
                    <a:pt x="85242" y="43522"/>
                  </a:lnTo>
                  <a:lnTo>
                    <a:pt x="82931" y="44538"/>
                  </a:lnTo>
                  <a:lnTo>
                    <a:pt x="77114" y="44538"/>
                  </a:lnTo>
                  <a:lnTo>
                    <a:pt x="74815" y="43522"/>
                  </a:lnTo>
                  <a:lnTo>
                    <a:pt x="73113" y="41529"/>
                  </a:lnTo>
                  <a:lnTo>
                    <a:pt x="71412" y="39522"/>
                  </a:lnTo>
                  <a:lnTo>
                    <a:pt x="70561" y="36817"/>
                  </a:lnTo>
                  <a:lnTo>
                    <a:pt x="70561" y="29908"/>
                  </a:lnTo>
                  <a:lnTo>
                    <a:pt x="71412" y="27178"/>
                  </a:lnTo>
                  <a:lnTo>
                    <a:pt x="74815" y="23215"/>
                  </a:lnTo>
                  <a:lnTo>
                    <a:pt x="75603" y="22872"/>
                  </a:lnTo>
                  <a:lnTo>
                    <a:pt x="77114" y="22225"/>
                  </a:lnTo>
                  <a:lnTo>
                    <a:pt x="82931" y="22225"/>
                  </a:lnTo>
                  <a:lnTo>
                    <a:pt x="85242" y="23215"/>
                  </a:lnTo>
                  <a:lnTo>
                    <a:pt x="88633" y="27178"/>
                  </a:lnTo>
                  <a:lnTo>
                    <a:pt x="89484" y="29908"/>
                  </a:lnTo>
                  <a:lnTo>
                    <a:pt x="89484" y="19062"/>
                  </a:lnTo>
                  <a:lnTo>
                    <a:pt x="89014" y="18567"/>
                  </a:lnTo>
                  <a:lnTo>
                    <a:pt x="85217" y="17094"/>
                  </a:lnTo>
                  <a:lnTo>
                    <a:pt x="78117" y="17094"/>
                  </a:lnTo>
                  <a:lnTo>
                    <a:pt x="76022" y="17602"/>
                  </a:lnTo>
                  <a:lnTo>
                    <a:pt x="72212" y="19596"/>
                  </a:lnTo>
                  <a:lnTo>
                    <a:pt x="70637" y="20993"/>
                  </a:lnTo>
                  <a:lnTo>
                    <a:pt x="69380" y="22872"/>
                  </a:lnTo>
                  <a:lnTo>
                    <a:pt x="69481" y="20993"/>
                  </a:lnTo>
                  <a:lnTo>
                    <a:pt x="78752" y="5473"/>
                  </a:lnTo>
                  <a:lnTo>
                    <a:pt x="84658" y="5473"/>
                  </a:lnTo>
                  <a:lnTo>
                    <a:pt x="86309" y="5676"/>
                  </a:lnTo>
                  <a:lnTo>
                    <a:pt x="87960" y="6083"/>
                  </a:lnTo>
                  <a:lnTo>
                    <a:pt x="89623" y="6464"/>
                  </a:lnTo>
                  <a:lnTo>
                    <a:pt x="91262" y="7086"/>
                  </a:lnTo>
                  <a:lnTo>
                    <a:pt x="92887" y="7835"/>
                  </a:lnTo>
                  <a:lnTo>
                    <a:pt x="92887" y="5473"/>
                  </a:lnTo>
                  <a:lnTo>
                    <a:pt x="92887" y="1917"/>
                  </a:lnTo>
                  <a:lnTo>
                    <a:pt x="91084" y="1308"/>
                  </a:lnTo>
                  <a:lnTo>
                    <a:pt x="89357" y="825"/>
                  </a:lnTo>
                  <a:lnTo>
                    <a:pt x="87706" y="482"/>
                  </a:lnTo>
                  <a:lnTo>
                    <a:pt x="86055" y="177"/>
                  </a:lnTo>
                  <a:lnTo>
                    <a:pt x="84404" y="0"/>
                  </a:lnTo>
                  <a:lnTo>
                    <a:pt x="76733" y="0"/>
                  </a:lnTo>
                  <a:lnTo>
                    <a:pt x="71907" y="2260"/>
                  </a:lnTo>
                  <a:lnTo>
                    <a:pt x="64719" y="11252"/>
                  </a:lnTo>
                  <a:lnTo>
                    <a:pt x="62992" y="17094"/>
                  </a:lnTo>
                  <a:lnTo>
                    <a:pt x="62928" y="32918"/>
                  </a:lnTo>
                  <a:lnTo>
                    <a:pt x="64389" y="39039"/>
                  </a:lnTo>
                  <a:lnTo>
                    <a:pt x="70256" y="47548"/>
                  </a:lnTo>
                  <a:lnTo>
                    <a:pt x="74485" y="49669"/>
                  </a:lnTo>
                  <a:lnTo>
                    <a:pt x="84861" y="49669"/>
                  </a:lnTo>
                  <a:lnTo>
                    <a:pt x="88722" y="48171"/>
                  </a:lnTo>
                  <a:lnTo>
                    <a:pt x="92265" y="44538"/>
                  </a:lnTo>
                  <a:lnTo>
                    <a:pt x="94538" y="42214"/>
                  </a:lnTo>
                  <a:lnTo>
                    <a:pt x="95999" y="38290"/>
                  </a:lnTo>
                  <a:lnTo>
                    <a:pt x="95999" y="2834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482674" y="989071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 h="0">
                  <a:moveTo>
                    <a:pt x="0" y="0"/>
                  </a:moveTo>
                  <a:lnTo>
                    <a:pt x="2743342" y="0"/>
                  </a:lnTo>
                </a:path>
              </a:pathLst>
            </a:custGeom>
            <a:ln w="4785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482674" y="989071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0" y="0"/>
                  </a:moveTo>
                  <a:lnTo>
                    <a:pt x="19158" y="0"/>
                  </a:lnTo>
                </a:path>
              </a:pathLst>
            </a:custGeom>
            <a:ln w="478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363375" y="965288"/>
              <a:ext cx="94615" cy="50165"/>
            </a:xfrm>
            <a:custGeom>
              <a:avLst/>
              <a:gdLst/>
              <a:ahLst/>
              <a:cxnLst/>
              <a:rect l="l" t="t" r="r" b="b"/>
              <a:pathLst>
                <a:path w="94614" h="50165">
                  <a:moveTo>
                    <a:pt x="33096" y="16776"/>
                  </a:moveTo>
                  <a:lnTo>
                    <a:pt x="31686" y="10629"/>
                  </a:lnTo>
                  <a:lnTo>
                    <a:pt x="28003" y="5130"/>
                  </a:lnTo>
                  <a:lnTo>
                    <a:pt x="26619" y="3048"/>
                  </a:lnTo>
                  <a:lnTo>
                    <a:pt x="26619" y="18249"/>
                  </a:lnTo>
                  <a:lnTo>
                    <a:pt x="26619" y="31407"/>
                  </a:lnTo>
                  <a:lnTo>
                    <a:pt x="25781" y="36334"/>
                  </a:lnTo>
                  <a:lnTo>
                    <a:pt x="22415" y="42900"/>
                  </a:lnTo>
                  <a:lnTo>
                    <a:pt x="19900" y="44538"/>
                  </a:lnTo>
                  <a:lnTo>
                    <a:pt x="13208" y="44538"/>
                  </a:lnTo>
                  <a:lnTo>
                    <a:pt x="10706" y="42900"/>
                  </a:lnTo>
                  <a:lnTo>
                    <a:pt x="7340" y="36334"/>
                  </a:lnTo>
                  <a:lnTo>
                    <a:pt x="6502" y="31407"/>
                  </a:lnTo>
                  <a:lnTo>
                    <a:pt x="6502" y="18249"/>
                  </a:lnTo>
                  <a:lnTo>
                    <a:pt x="7340" y="13335"/>
                  </a:lnTo>
                  <a:lnTo>
                    <a:pt x="10706" y="6769"/>
                  </a:lnTo>
                  <a:lnTo>
                    <a:pt x="13208" y="5130"/>
                  </a:lnTo>
                  <a:lnTo>
                    <a:pt x="19900" y="5130"/>
                  </a:lnTo>
                  <a:lnTo>
                    <a:pt x="22415" y="6769"/>
                  </a:lnTo>
                  <a:lnTo>
                    <a:pt x="25781" y="13335"/>
                  </a:lnTo>
                  <a:lnTo>
                    <a:pt x="26619" y="18249"/>
                  </a:lnTo>
                  <a:lnTo>
                    <a:pt x="26619" y="3048"/>
                  </a:lnTo>
                  <a:lnTo>
                    <a:pt x="26022" y="2146"/>
                  </a:lnTo>
                  <a:lnTo>
                    <a:pt x="21920" y="0"/>
                  </a:lnTo>
                  <a:lnTo>
                    <a:pt x="11176" y="0"/>
                  </a:lnTo>
                  <a:lnTo>
                    <a:pt x="7086" y="2146"/>
                  </a:lnTo>
                  <a:lnTo>
                    <a:pt x="1422" y="10629"/>
                  </a:lnTo>
                  <a:lnTo>
                    <a:pt x="0" y="16776"/>
                  </a:lnTo>
                  <a:lnTo>
                    <a:pt x="0" y="32918"/>
                  </a:lnTo>
                  <a:lnTo>
                    <a:pt x="1422" y="39065"/>
                  </a:lnTo>
                  <a:lnTo>
                    <a:pt x="7086" y="47548"/>
                  </a:lnTo>
                  <a:lnTo>
                    <a:pt x="11176" y="49669"/>
                  </a:lnTo>
                  <a:lnTo>
                    <a:pt x="21920" y="49669"/>
                  </a:lnTo>
                  <a:lnTo>
                    <a:pt x="26022" y="47548"/>
                  </a:lnTo>
                  <a:lnTo>
                    <a:pt x="28028" y="44538"/>
                  </a:lnTo>
                  <a:lnTo>
                    <a:pt x="31686" y="39065"/>
                  </a:lnTo>
                  <a:lnTo>
                    <a:pt x="33096" y="32918"/>
                  </a:lnTo>
                  <a:lnTo>
                    <a:pt x="33096" y="16776"/>
                  </a:lnTo>
                  <a:close/>
                </a:path>
                <a:path w="94614" h="50165">
                  <a:moveTo>
                    <a:pt x="51257" y="40563"/>
                  </a:moveTo>
                  <a:lnTo>
                    <a:pt x="44475" y="40563"/>
                  </a:lnTo>
                  <a:lnTo>
                    <a:pt x="44475" y="48704"/>
                  </a:lnTo>
                  <a:lnTo>
                    <a:pt x="51257" y="48704"/>
                  </a:lnTo>
                  <a:lnTo>
                    <a:pt x="51257" y="40563"/>
                  </a:lnTo>
                  <a:close/>
                </a:path>
                <a:path w="94614" h="50165">
                  <a:moveTo>
                    <a:pt x="94526" y="889"/>
                  </a:moveTo>
                  <a:lnTo>
                    <a:pt x="63728" y="889"/>
                  </a:lnTo>
                  <a:lnTo>
                    <a:pt x="63728" y="6324"/>
                  </a:lnTo>
                  <a:lnTo>
                    <a:pt x="86728" y="6324"/>
                  </a:lnTo>
                  <a:lnTo>
                    <a:pt x="70370" y="48704"/>
                  </a:lnTo>
                  <a:lnTo>
                    <a:pt x="77139" y="48704"/>
                  </a:lnTo>
                  <a:lnTo>
                    <a:pt x="94526" y="3619"/>
                  </a:lnTo>
                  <a:lnTo>
                    <a:pt x="94526" y="88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482674" y="953386"/>
              <a:ext cx="2743835" cy="1964055"/>
            </a:xfrm>
            <a:custGeom>
              <a:avLst/>
              <a:gdLst/>
              <a:ahLst/>
              <a:cxnLst/>
              <a:rect l="l" t="t" r="r" b="b"/>
              <a:pathLst>
                <a:path w="2743834" h="1964055">
                  <a:moveTo>
                    <a:pt x="0" y="1963948"/>
                  </a:moveTo>
                  <a:lnTo>
                    <a:pt x="0" y="0"/>
                  </a:lnTo>
                </a:path>
                <a:path w="2743834" h="1964055">
                  <a:moveTo>
                    <a:pt x="0" y="1963948"/>
                  </a:moveTo>
                  <a:lnTo>
                    <a:pt x="2743342" y="1963948"/>
                  </a:lnTo>
                </a:path>
              </a:pathLst>
            </a:custGeom>
            <a:ln w="5471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8231" y="854088"/>
              <a:ext cx="735903" cy="6774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193" y="854088"/>
              <a:ext cx="931802" cy="6774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722" y="854088"/>
              <a:ext cx="922906" cy="8470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6910" y="1680564"/>
              <a:ext cx="829302" cy="50862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5135" y="1710951"/>
              <a:ext cx="765770" cy="436122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84495" y="3219856"/>
            <a:ext cx="3456431" cy="1506346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247904" y="553216"/>
            <a:ext cx="4984115" cy="410717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200" spc="-120" b="1">
                <a:solidFill>
                  <a:srgbClr val="718FA4"/>
                </a:solidFill>
                <a:latin typeface="Tahoma"/>
                <a:cs typeface="Tahoma"/>
              </a:rPr>
              <a:t>First</a:t>
            </a:r>
            <a:r>
              <a:rPr dirty="0" sz="1200" spc="1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200" spc="-10" b="1">
                <a:solidFill>
                  <a:srgbClr val="718FA4"/>
                </a:solidFill>
                <a:latin typeface="Tahoma"/>
                <a:cs typeface="Tahoma"/>
              </a:rPr>
              <a:t>prompt: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900">
                <a:latin typeface="Times New Roman"/>
                <a:cs typeface="Times New Roman"/>
              </a:rPr>
              <a:t>prompt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=</a:t>
            </a:r>
            <a:r>
              <a:rPr dirty="0" sz="900" spc="-10">
                <a:latin typeface="Times New Roman"/>
                <a:cs typeface="Times New Roman"/>
              </a:rPr>
              <a:t> “&lt;s&gt;[INST]</a:t>
            </a:r>
            <a:endParaRPr sz="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Times New Roman"/>
                <a:cs typeface="Times New Roman"/>
              </a:rPr>
              <a:t>You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are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expert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detecting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elements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texts.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Since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conspiracy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narratives are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special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type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causal </a:t>
            </a:r>
            <a:r>
              <a:rPr dirty="0" sz="900">
                <a:latin typeface="Times New Roman"/>
                <a:cs typeface="Times New Roman"/>
              </a:rPr>
              <a:t>explanation,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your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task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consists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recognition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spans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corresponding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to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key elements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0">
                <a:latin typeface="Times New Roman"/>
                <a:cs typeface="Times New Roman"/>
              </a:rPr>
              <a:t> text. </a:t>
            </a:r>
            <a:r>
              <a:rPr dirty="0" sz="900" b="1">
                <a:latin typeface="Times New Roman"/>
                <a:cs typeface="Times New Roman"/>
              </a:rPr>
              <a:t>Step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1: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Identify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all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effects</a:t>
            </a:r>
            <a:r>
              <a:rPr dirty="0" sz="900" spc="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mentioned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and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relate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them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to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0">
                <a:latin typeface="Times New Roman"/>
                <a:cs typeface="Times New Roman"/>
              </a:rPr>
              <a:t> oppositional</a:t>
            </a:r>
            <a:r>
              <a:rPr dirty="0" sz="900" spc="50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narrative.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effect</a:t>
            </a:r>
            <a:r>
              <a:rPr dirty="0" sz="900" spc="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is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harmful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consequence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or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impact related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to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conspiracy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theories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or</a:t>
            </a:r>
            <a:r>
              <a:rPr dirty="0" sz="900">
                <a:latin typeface="Times New Roman"/>
                <a:cs typeface="Times New Roman"/>
              </a:rPr>
              <a:t> critical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aspects.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Put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these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effects</a:t>
            </a:r>
            <a:r>
              <a:rPr dirty="0" sz="900" spc="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same</a:t>
            </a:r>
            <a:r>
              <a:rPr dirty="0" sz="900" spc="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form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that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they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appear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different lines</a:t>
            </a:r>
            <a:r>
              <a:rPr dirty="0" sz="900" spc="-20">
                <a:latin typeface="Times New Roman"/>
                <a:cs typeface="Times New Roman"/>
              </a:rPr>
              <a:t> with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4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keyword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“</a:t>
            </a:r>
            <a:r>
              <a:rPr dirty="0" sz="900" spc="-10" b="1">
                <a:latin typeface="Times New Roman"/>
                <a:cs typeface="Times New Roman"/>
              </a:rPr>
              <a:t>NEGATIVE_EFFECT</a:t>
            </a:r>
            <a:r>
              <a:rPr dirty="0" sz="900" spc="-10">
                <a:latin typeface="Times New Roman"/>
                <a:cs typeface="Times New Roman"/>
              </a:rPr>
              <a:t>”.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latin typeface="Times New Roman"/>
                <a:cs typeface="Times New Roman"/>
              </a:rPr>
              <a:t>…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Times New Roman"/>
                <a:cs typeface="Times New Roman"/>
              </a:rPr>
              <a:t>[/INST]&lt;/s&gt;</a:t>
            </a:r>
            <a:r>
              <a:rPr dirty="0" sz="900" spc="-40">
                <a:latin typeface="Times New Roman"/>
                <a:cs typeface="Times New Roman"/>
              </a:rPr>
              <a:t> </a:t>
            </a:r>
            <a:r>
              <a:rPr dirty="0" sz="900" spc="-50">
                <a:latin typeface="Times New Roman"/>
                <a:cs typeface="Times New Roman"/>
              </a:rPr>
              <a:t>”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718FA4"/>
                </a:solidFill>
                <a:latin typeface="Tahoma"/>
                <a:cs typeface="Tahoma"/>
              </a:rPr>
              <a:t>Second </a:t>
            </a:r>
            <a:r>
              <a:rPr dirty="0" sz="1200" spc="-10" b="1">
                <a:solidFill>
                  <a:srgbClr val="718FA4"/>
                </a:solidFill>
                <a:latin typeface="Tahoma"/>
                <a:cs typeface="Tahoma"/>
              </a:rPr>
              <a:t>prompt: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900">
                <a:latin typeface="Times New Roman"/>
                <a:cs typeface="Times New Roman"/>
              </a:rPr>
              <a:t>prompt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=</a:t>
            </a:r>
            <a:r>
              <a:rPr dirty="0" sz="900" spc="-10">
                <a:latin typeface="Times New Roman"/>
                <a:cs typeface="Times New Roman"/>
              </a:rPr>
              <a:t> “&lt;s&gt;[INST]</a:t>
            </a:r>
            <a:endParaRPr sz="900">
              <a:latin typeface="Times New Roman"/>
              <a:cs typeface="Times New Roman"/>
            </a:endParaRPr>
          </a:p>
          <a:p>
            <a:pPr marL="12700" marR="4445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Times New Roman"/>
                <a:cs typeface="Times New Roman"/>
              </a:rPr>
              <a:t>You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are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expert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detecting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elements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texts.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Since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conspiracy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narratives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are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special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type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causal </a:t>
            </a:r>
            <a:r>
              <a:rPr dirty="0" sz="900">
                <a:latin typeface="Times New Roman"/>
                <a:cs typeface="Times New Roman"/>
              </a:rPr>
              <a:t>explanation,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your task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consists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recognition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spans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corresponding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to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key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elements of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0">
                <a:latin typeface="Times New Roman"/>
                <a:cs typeface="Times New Roman"/>
              </a:rPr>
              <a:t> text.</a:t>
            </a:r>
            <a:endParaRPr sz="900">
              <a:latin typeface="Times New Roman"/>
              <a:cs typeface="Times New Roman"/>
            </a:endParaRPr>
          </a:p>
          <a:p>
            <a:pPr marL="12700" marR="113030">
              <a:lnSpc>
                <a:spcPct val="100000"/>
              </a:lnSpc>
            </a:pPr>
            <a:r>
              <a:rPr dirty="0" sz="900">
                <a:latin typeface="Times New Roman"/>
                <a:cs typeface="Times New Roman"/>
              </a:rPr>
              <a:t>-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Identify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all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effects</a:t>
            </a:r>
            <a:r>
              <a:rPr dirty="0" sz="900" spc="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mentioned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and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relate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them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to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oppositional</a:t>
            </a:r>
            <a:r>
              <a:rPr dirty="0" sz="900" spc="-5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narrative. </a:t>
            </a:r>
            <a:r>
              <a:rPr dirty="0" sz="900" spc="-20">
                <a:latin typeface="Times New Roman"/>
                <a:cs typeface="Times New Roman"/>
              </a:rPr>
              <a:t>They </a:t>
            </a:r>
            <a:r>
              <a:rPr dirty="0" sz="900">
                <a:latin typeface="Times New Roman"/>
                <a:cs typeface="Times New Roman"/>
              </a:rPr>
              <a:t>are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consequences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suffered</a:t>
            </a:r>
            <a:r>
              <a:rPr dirty="0" sz="900" spc="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by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victims as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result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actions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and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decisions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of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those</a:t>
            </a:r>
            <a:r>
              <a:rPr dirty="0" sz="900" spc="-25">
                <a:latin typeface="Times New Roman"/>
                <a:cs typeface="Times New Roman"/>
              </a:rPr>
              <a:t> in</a:t>
            </a:r>
            <a:r>
              <a:rPr dirty="0" sz="900">
                <a:latin typeface="Times New Roman"/>
                <a:cs typeface="Times New Roman"/>
              </a:rPr>
              <a:t> power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and/or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their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collaborators.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Put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these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negative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effects</a:t>
            </a:r>
            <a:r>
              <a:rPr dirty="0" sz="900" spc="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same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form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that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they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appear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in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text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in</a:t>
            </a:r>
            <a:r>
              <a:rPr dirty="0" sz="900">
                <a:latin typeface="Times New Roman"/>
                <a:cs typeface="Times New Roman"/>
              </a:rPr>
              <a:t> different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lines</a:t>
            </a:r>
            <a:r>
              <a:rPr dirty="0" sz="900" spc="-4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with</a:t>
            </a:r>
            <a:r>
              <a:rPr dirty="0" sz="900" spc="-1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the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keyword</a:t>
            </a:r>
            <a:r>
              <a:rPr dirty="0" sz="900" spc="5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“</a:t>
            </a:r>
            <a:r>
              <a:rPr dirty="0" sz="900" spc="-10" b="1">
                <a:latin typeface="Times New Roman"/>
                <a:cs typeface="Times New Roman"/>
              </a:rPr>
              <a:t>NEGATIVE_EFFECT</a:t>
            </a:r>
            <a:r>
              <a:rPr dirty="0" sz="900" spc="-10">
                <a:latin typeface="Times New Roman"/>
                <a:cs typeface="Times New Roman"/>
              </a:rPr>
              <a:t>”.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latin typeface="Times New Roman"/>
                <a:cs typeface="Times New Roman"/>
              </a:rPr>
              <a:t>…</a:t>
            </a:r>
            <a:endParaRPr sz="900">
              <a:latin typeface="Times New Roman"/>
              <a:cs typeface="Times New Roman"/>
            </a:endParaRPr>
          </a:p>
          <a:p>
            <a:pPr marL="12700" marR="3725545">
              <a:lnSpc>
                <a:spcPct val="100000"/>
              </a:lnSpc>
            </a:pPr>
            <a:r>
              <a:rPr dirty="0" sz="900">
                <a:latin typeface="Times New Roman"/>
                <a:cs typeface="Times New Roman"/>
              </a:rPr>
              <a:t>Provide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an output</a:t>
            </a:r>
            <a:r>
              <a:rPr dirty="0" sz="900" spc="-3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like </a:t>
            </a:r>
            <a:r>
              <a:rPr dirty="0" sz="900" spc="-20">
                <a:latin typeface="Times New Roman"/>
                <a:cs typeface="Times New Roman"/>
              </a:rPr>
              <a:t>this: </a:t>
            </a:r>
            <a:r>
              <a:rPr dirty="0" sz="900">
                <a:latin typeface="Times New Roman"/>
                <a:cs typeface="Times New Roman"/>
              </a:rPr>
              <a:t>"annotations":</a:t>
            </a:r>
            <a:r>
              <a:rPr dirty="0" sz="900" spc="-40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[{</a:t>
            </a:r>
            <a:r>
              <a:rPr dirty="0" sz="900" spc="-10">
                <a:latin typeface="Times New Roman"/>
                <a:cs typeface="Times New Roman"/>
              </a:rPr>
              <a:t> "span_text":</a:t>
            </a:r>
            <a:endParaRPr sz="900">
              <a:latin typeface="Times New Roman"/>
              <a:cs typeface="Times New Roman"/>
            </a:endParaRPr>
          </a:p>
          <a:p>
            <a:pPr marL="12700" marR="4270375">
              <a:lnSpc>
                <a:spcPct val="100000"/>
              </a:lnSpc>
            </a:pPr>
            <a:r>
              <a:rPr dirty="0" sz="900" spc="-10">
                <a:latin typeface="Times New Roman"/>
                <a:cs typeface="Times New Roman"/>
              </a:rPr>
              <a:t>"category": "start_char": </a:t>
            </a:r>
            <a:r>
              <a:rPr dirty="0" sz="900">
                <a:latin typeface="Times New Roman"/>
                <a:cs typeface="Times New Roman"/>
              </a:rPr>
              <a:t>"end_char":</a:t>
            </a:r>
            <a:r>
              <a:rPr dirty="0" sz="900" spc="190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}]</a:t>
            </a:r>
            <a:r>
              <a:rPr dirty="0" sz="900">
                <a:latin typeface="Times New Roman"/>
                <a:cs typeface="Times New Roman"/>
              </a:rPr>
              <a:t> [/INST]&lt;/s&gt;</a:t>
            </a:r>
            <a:r>
              <a:rPr dirty="0" sz="900" spc="-45">
                <a:latin typeface="Times New Roman"/>
                <a:cs typeface="Times New Roman"/>
              </a:rPr>
              <a:t> </a:t>
            </a:r>
            <a:r>
              <a:rPr dirty="0" sz="900" spc="-50">
                <a:latin typeface="Times New Roman"/>
                <a:cs typeface="Times New Roman"/>
              </a:rPr>
              <a:t>”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51339" y="2275458"/>
            <a:ext cx="5113020" cy="17780"/>
          </a:xfrm>
          <a:custGeom>
            <a:avLst/>
            <a:gdLst/>
            <a:ahLst/>
            <a:cxnLst/>
            <a:rect l="l" t="t" r="r" b="b"/>
            <a:pathLst>
              <a:path w="5113020" h="17780">
                <a:moveTo>
                  <a:pt x="0" y="17780"/>
                </a:moveTo>
                <a:lnTo>
                  <a:pt x="5112607" y="0"/>
                </a:lnTo>
              </a:path>
            </a:pathLst>
          </a:custGeom>
          <a:ln w="12700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309370">
              <a:lnSpc>
                <a:spcPct val="100000"/>
              </a:lnSpc>
              <a:spcBef>
                <a:spcPts val="95"/>
              </a:spcBef>
            </a:pPr>
            <a:r>
              <a:rPr dirty="0" spc="-30"/>
              <a:t>Conclusions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55360" y="502665"/>
            <a:ext cx="2786380" cy="536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Calibri"/>
                <a:cs typeface="Calibri"/>
              </a:rPr>
              <a:t>TASK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2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-30" b="1">
                <a:latin typeface="Calibri"/>
                <a:cs typeface="Calibri"/>
              </a:rPr>
              <a:t>SPAN-</a:t>
            </a:r>
            <a:r>
              <a:rPr dirty="0" sz="1400" b="1">
                <a:latin typeface="Calibri"/>
                <a:cs typeface="Calibri"/>
              </a:rPr>
              <a:t>LEVEL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CLASSIFICATION</a:t>
            </a:r>
            <a:endParaRPr sz="1400">
              <a:latin typeface="Calibri"/>
              <a:cs typeface="Calibri"/>
            </a:endParaRPr>
          </a:p>
          <a:p>
            <a:pPr marL="910590">
              <a:lnSpc>
                <a:spcPct val="100000"/>
              </a:lnSpc>
              <a:spcBef>
                <a:spcPts val="900"/>
              </a:spcBef>
            </a:pPr>
            <a:r>
              <a:rPr dirty="0" sz="1200" spc="-85" b="1">
                <a:solidFill>
                  <a:srgbClr val="718FA4"/>
                </a:solidFill>
                <a:latin typeface="Tahoma"/>
                <a:cs typeface="Tahoma"/>
              </a:rPr>
              <a:t>Best</a:t>
            </a:r>
            <a:r>
              <a:rPr dirty="0" sz="120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200" spc="-10" b="1">
                <a:solidFill>
                  <a:srgbClr val="718FA4"/>
                </a:solidFill>
                <a:latin typeface="Tahoma"/>
                <a:cs typeface="Tahoma"/>
              </a:rPr>
              <a:t>Performances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560" y="1083932"/>
            <a:ext cx="388324" cy="36573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2444" y="502665"/>
            <a:ext cx="3716020" cy="4216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Calibri"/>
                <a:cs typeface="Calibri"/>
              </a:rPr>
              <a:t>TASK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BINARY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CLASSIFICATION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200" spc="-85" b="1">
                <a:solidFill>
                  <a:srgbClr val="718FA4"/>
                </a:solidFill>
                <a:latin typeface="Tahoma"/>
                <a:cs typeface="Tahoma"/>
              </a:rPr>
              <a:t>Best</a:t>
            </a:r>
            <a:r>
              <a:rPr dirty="0" sz="1200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1200" spc="-10" b="1">
                <a:solidFill>
                  <a:srgbClr val="718FA4"/>
                </a:solidFill>
                <a:latin typeface="Tahoma"/>
                <a:cs typeface="Tahoma"/>
              </a:rPr>
              <a:t>Performances</a:t>
            </a:r>
            <a:endParaRPr sz="1200">
              <a:latin typeface="Tahoma"/>
              <a:cs typeface="Tahoma"/>
            </a:endParaRPr>
          </a:p>
          <a:p>
            <a:pPr marL="1042035">
              <a:lnSpc>
                <a:spcPct val="100000"/>
              </a:lnSpc>
              <a:spcBef>
                <a:spcPts val="1205"/>
              </a:spcBef>
            </a:pPr>
            <a:r>
              <a:rPr dirty="0" sz="1000" spc="-40" i="1">
                <a:latin typeface="Verdana"/>
                <a:cs typeface="Verdana"/>
              </a:rPr>
              <a:t>Ensemble</a:t>
            </a:r>
            <a:r>
              <a:rPr dirty="0" sz="1000" spc="-5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of</a:t>
            </a:r>
            <a:r>
              <a:rPr dirty="0" sz="1000" spc="-35" i="1">
                <a:latin typeface="Verdana"/>
                <a:cs typeface="Verdana"/>
              </a:rPr>
              <a:t> </a:t>
            </a:r>
            <a:r>
              <a:rPr dirty="0" sz="1000" spc="-45" i="1">
                <a:latin typeface="Verdana"/>
                <a:cs typeface="Verdana"/>
              </a:rPr>
              <a:t>fine-</a:t>
            </a:r>
            <a:r>
              <a:rPr dirty="0" sz="1000" spc="-10" i="1">
                <a:latin typeface="Verdana"/>
                <a:cs typeface="Verdana"/>
              </a:rPr>
              <a:t>tuned</a:t>
            </a:r>
            <a:r>
              <a:rPr dirty="0" sz="1000" spc="-65" i="1">
                <a:latin typeface="Verdana"/>
                <a:cs typeface="Verdana"/>
              </a:rPr>
              <a:t> </a:t>
            </a:r>
            <a:r>
              <a:rPr dirty="0" sz="1000" spc="-20" i="1">
                <a:latin typeface="Verdana"/>
                <a:cs typeface="Verdana"/>
              </a:rPr>
              <a:t>LLMS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000">
              <a:latin typeface="Verdana"/>
              <a:cs typeface="Verdana"/>
            </a:endParaRPr>
          </a:p>
          <a:p>
            <a:pPr marL="1042035">
              <a:lnSpc>
                <a:spcPct val="100000"/>
              </a:lnSpc>
            </a:pP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40">
                <a:latin typeface="Verdana"/>
                <a:cs typeface="Verdana"/>
              </a:rPr>
              <a:t>tuning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40">
                <a:latin typeface="Verdana"/>
                <a:cs typeface="Verdana"/>
              </a:rPr>
              <a:t> without</a:t>
            </a:r>
            <a:r>
              <a:rPr dirty="0" sz="1000" spc="-65">
                <a:latin typeface="Verdana"/>
                <a:cs typeface="Verdana"/>
              </a:rPr>
              <a:t> </a:t>
            </a:r>
            <a:r>
              <a:rPr dirty="0" sz="1000" spc="-170">
                <a:latin typeface="Verdana"/>
                <a:cs typeface="Verdana"/>
              </a:rPr>
              <a:t>ZSL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or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FSL</a:t>
            </a:r>
            <a:endParaRPr sz="1000">
              <a:latin typeface="Verdana"/>
              <a:cs typeface="Verdana"/>
            </a:endParaRPr>
          </a:p>
          <a:p>
            <a:pPr marL="1036955" marR="13970" indent="8255">
              <a:lnSpc>
                <a:spcPct val="261300"/>
              </a:lnSpc>
              <a:spcBef>
                <a:spcPts val="60"/>
              </a:spcBef>
            </a:pP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40">
                <a:latin typeface="Verdana"/>
                <a:cs typeface="Verdana"/>
              </a:rPr>
              <a:t>tuning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with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145">
                <a:latin typeface="Verdana"/>
                <a:cs typeface="Verdana"/>
              </a:rPr>
              <a:t>FSL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prompt-</a:t>
            </a:r>
            <a:r>
              <a:rPr dirty="0" sz="1000" spc="-10">
                <a:latin typeface="Verdana"/>
                <a:cs typeface="Verdana"/>
              </a:rPr>
              <a:t>context </a:t>
            </a: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40">
                <a:latin typeface="Verdana"/>
                <a:cs typeface="Verdana"/>
              </a:rPr>
              <a:t>tuning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with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 spc="-145">
                <a:latin typeface="Verdana"/>
                <a:cs typeface="Verdana"/>
              </a:rPr>
              <a:t>FSL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prompt-</a:t>
            </a:r>
            <a:r>
              <a:rPr dirty="0" sz="1000" spc="-55">
                <a:latin typeface="Verdana"/>
                <a:cs typeface="Verdana"/>
              </a:rPr>
              <a:t>inside-</a:t>
            </a:r>
            <a:r>
              <a:rPr dirty="0" sz="1000" spc="-20">
                <a:latin typeface="Verdana"/>
                <a:cs typeface="Verdana"/>
              </a:rPr>
              <a:t>text </a:t>
            </a: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40">
                <a:latin typeface="Verdana"/>
                <a:cs typeface="Verdana"/>
              </a:rPr>
              <a:t>tuning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with</a:t>
            </a:r>
            <a:r>
              <a:rPr dirty="0" sz="1000" spc="-60">
                <a:latin typeface="Verdana"/>
                <a:cs typeface="Verdana"/>
              </a:rPr>
              <a:t> </a:t>
            </a:r>
            <a:r>
              <a:rPr dirty="0" sz="1000" spc="-175">
                <a:latin typeface="Verdana"/>
                <a:cs typeface="Verdana"/>
              </a:rPr>
              <a:t>ZSL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prompt-</a:t>
            </a:r>
            <a:r>
              <a:rPr dirty="0" sz="1000" spc="-10">
                <a:latin typeface="Verdana"/>
                <a:cs typeface="Verdana"/>
              </a:rPr>
              <a:t>context</a:t>
            </a:r>
            <a:endParaRPr sz="1000">
              <a:latin typeface="Verdana"/>
              <a:cs typeface="Verdana"/>
            </a:endParaRPr>
          </a:p>
          <a:p>
            <a:pPr marL="1045210" marR="5080" indent="1905">
              <a:lnSpc>
                <a:spcPct val="215700"/>
              </a:lnSpc>
              <a:spcBef>
                <a:spcPts val="355"/>
              </a:spcBef>
            </a:pP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35">
                <a:latin typeface="Verdana"/>
                <a:cs typeface="Verdana"/>
              </a:rPr>
              <a:t>tuning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with </a:t>
            </a:r>
            <a:r>
              <a:rPr dirty="0" sz="1000" spc="-175">
                <a:latin typeface="Verdana"/>
                <a:cs typeface="Verdana"/>
              </a:rPr>
              <a:t>ZSL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prompt-</a:t>
            </a:r>
            <a:r>
              <a:rPr dirty="0" sz="1000" spc="-60">
                <a:latin typeface="Verdana"/>
                <a:cs typeface="Verdana"/>
              </a:rPr>
              <a:t>inside-</a:t>
            </a:r>
            <a:r>
              <a:rPr dirty="0" sz="1000" spc="-20">
                <a:latin typeface="Verdana"/>
                <a:cs typeface="Verdana"/>
              </a:rPr>
              <a:t>text </a:t>
            </a: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35">
                <a:latin typeface="Verdana"/>
                <a:cs typeface="Verdana"/>
              </a:rPr>
              <a:t>tuning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45">
                <a:latin typeface="Verdana"/>
                <a:cs typeface="Verdana"/>
              </a:rPr>
              <a:t> with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-135">
                <a:latin typeface="Verdana"/>
                <a:cs typeface="Verdana"/>
              </a:rPr>
              <a:t>FSL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prompt-</a:t>
            </a:r>
            <a:r>
              <a:rPr dirty="0" sz="1000" spc="-10">
                <a:latin typeface="Verdana"/>
                <a:cs typeface="Verdana"/>
              </a:rPr>
              <a:t>context </a:t>
            </a:r>
            <a:r>
              <a:rPr dirty="0" sz="1000" spc="-65">
                <a:latin typeface="Verdana"/>
                <a:cs typeface="Verdana"/>
              </a:rPr>
              <a:t>Fine-</a:t>
            </a:r>
            <a:r>
              <a:rPr dirty="0" sz="1000" spc="-40">
                <a:latin typeface="Verdana"/>
                <a:cs typeface="Verdana"/>
              </a:rPr>
              <a:t>tuning</a:t>
            </a:r>
            <a:r>
              <a:rPr dirty="0" sz="1000">
                <a:latin typeface="Verdana"/>
                <a:cs typeface="Verdana"/>
              </a:rPr>
              <a:t> </a:t>
            </a:r>
            <a:r>
              <a:rPr dirty="0" sz="1000" spc="-75">
                <a:latin typeface="Verdana"/>
                <a:cs typeface="Verdana"/>
              </a:rPr>
              <a:t>LLMs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with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145">
                <a:latin typeface="Verdana"/>
                <a:cs typeface="Verdana"/>
              </a:rPr>
              <a:t>FSL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prompt-</a:t>
            </a:r>
            <a:r>
              <a:rPr dirty="0" sz="1000" spc="-60">
                <a:latin typeface="Verdana"/>
                <a:cs typeface="Verdana"/>
              </a:rPr>
              <a:t>inside-</a:t>
            </a:r>
            <a:r>
              <a:rPr dirty="0" sz="1000" spc="-20">
                <a:latin typeface="Verdana"/>
                <a:cs typeface="Verdana"/>
              </a:rPr>
              <a:t>text </a:t>
            </a:r>
            <a:r>
              <a:rPr dirty="0" sz="1000" spc="-140">
                <a:latin typeface="Verdana"/>
                <a:cs typeface="Verdana"/>
              </a:rPr>
              <a:t>FSL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LLMs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000">
              <a:latin typeface="Verdana"/>
              <a:cs typeface="Verdana"/>
            </a:endParaRPr>
          </a:p>
          <a:p>
            <a:pPr marL="1045210">
              <a:lnSpc>
                <a:spcPct val="100000"/>
              </a:lnSpc>
              <a:spcBef>
                <a:spcPts val="5"/>
              </a:spcBef>
            </a:pPr>
            <a:r>
              <a:rPr dirty="0" sz="1000" spc="-170">
                <a:latin typeface="Verdana"/>
                <a:cs typeface="Verdana"/>
              </a:rPr>
              <a:t>ZSL</a:t>
            </a:r>
            <a:r>
              <a:rPr dirty="0" sz="1000" spc="-6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LLMs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1960" y="1083932"/>
            <a:ext cx="388314" cy="365731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33771" y="1440306"/>
            <a:ext cx="12007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5" i="1">
                <a:latin typeface="Verdana"/>
                <a:cs typeface="Verdana"/>
              </a:rPr>
              <a:t>Multilingual</a:t>
            </a:r>
            <a:r>
              <a:rPr dirty="0" sz="1000" spc="5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models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5533771" y="2459227"/>
            <a:ext cx="1272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latin typeface="Verdana"/>
                <a:cs typeface="Verdana"/>
              </a:rPr>
              <a:t>Monolingual models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49265" y="3355085"/>
            <a:ext cx="14116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latin typeface="Verdana"/>
                <a:cs typeface="Verdana"/>
              </a:rPr>
              <a:t>Few</a:t>
            </a:r>
            <a:r>
              <a:rPr dirty="0" sz="1000" spc="-55" i="1">
                <a:latin typeface="Verdana"/>
                <a:cs typeface="Verdana"/>
              </a:rPr>
              <a:t> </a:t>
            </a:r>
            <a:r>
              <a:rPr dirty="0" sz="1000" spc="-50" i="1">
                <a:latin typeface="Verdana"/>
                <a:cs typeface="Verdana"/>
              </a:rPr>
              <a:t>shot</a:t>
            </a:r>
            <a:r>
              <a:rPr dirty="0" sz="1000" spc="-45" i="1">
                <a:latin typeface="Verdana"/>
                <a:cs typeface="Verdana"/>
              </a:rPr>
              <a:t> </a:t>
            </a:r>
            <a:r>
              <a:rPr dirty="0" sz="1000" spc="-30" i="1">
                <a:latin typeface="Verdana"/>
                <a:cs typeface="Verdana"/>
              </a:rPr>
              <a:t>learning</a:t>
            </a:r>
            <a:r>
              <a:rPr dirty="0" sz="1000" spc="-50" i="1">
                <a:latin typeface="Verdana"/>
                <a:cs typeface="Verdana"/>
              </a:rPr>
              <a:t> LLMs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33771" y="4135018"/>
            <a:ext cx="14249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 i="1">
                <a:latin typeface="Verdana"/>
                <a:cs typeface="Verdana"/>
              </a:rPr>
              <a:t>Zero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60" i="1">
                <a:latin typeface="Verdana"/>
                <a:cs typeface="Verdana"/>
              </a:rPr>
              <a:t>shot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30" i="1">
                <a:latin typeface="Verdana"/>
                <a:cs typeface="Verdana"/>
              </a:rPr>
              <a:t>learning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50" i="1">
                <a:latin typeface="Verdana"/>
                <a:cs typeface="Verdana"/>
              </a:rPr>
              <a:t>LLMs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7164" y="256158"/>
            <a:ext cx="7518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CONCLUSIONS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7976" y="318221"/>
            <a:ext cx="3822065" cy="3822065"/>
            <a:chOff x="747976" y="318221"/>
            <a:chExt cx="3822065" cy="38220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976" y="318221"/>
              <a:ext cx="3822044" cy="382204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45438" y="490093"/>
              <a:ext cx="3442970" cy="3442970"/>
            </a:xfrm>
            <a:custGeom>
              <a:avLst/>
              <a:gdLst/>
              <a:ahLst/>
              <a:cxnLst/>
              <a:rect l="l" t="t" r="r" b="b"/>
              <a:pathLst>
                <a:path w="3442970" h="3442970">
                  <a:moveTo>
                    <a:pt x="1721434" y="0"/>
                  </a:moveTo>
                  <a:lnTo>
                    <a:pt x="1673250" y="661"/>
                  </a:lnTo>
                  <a:lnTo>
                    <a:pt x="1625394" y="2634"/>
                  </a:lnTo>
                  <a:lnTo>
                    <a:pt x="1577882" y="5900"/>
                  </a:lnTo>
                  <a:lnTo>
                    <a:pt x="1530733" y="10444"/>
                  </a:lnTo>
                  <a:lnTo>
                    <a:pt x="1483963" y="16246"/>
                  </a:lnTo>
                  <a:lnTo>
                    <a:pt x="1437589" y="23292"/>
                  </a:lnTo>
                  <a:lnTo>
                    <a:pt x="1391629" y="31562"/>
                  </a:lnTo>
                  <a:lnTo>
                    <a:pt x="1346101" y="41039"/>
                  </a:lnTo>
                  <a:lnTo>
                    <a:pt x="1301020" y="51707"/>
                  </a:lnTo>
                  <a:lnTo>
                    <a:pt x="1256406" y="63549"/>
                  </a:lnTo>
                  <a:lnTo>
                    <a:pt x="1212274" y="76546"/>
                  </a:lnTo>
                  <a:lnTo>
                    <a:pt x="1168642" y="90682"/>
                  </a:lnTo>
                  <a:lnTo>
                    <a:pt x="1125527" y="105939"/>
                  </a:lnTo>
                  <a:lnTo>
                    <a:pt x="1082947" y="122301"/>
                  </a:lnTo>
                  <a:lnTo>
                    <a:pt x="1040919" y="139749"/>
                  </a:lnTo>
                  <a:lnTo>
                    <a:pt x="999461" y="158267"/>
                  </a:lnTo>
                  <a:lnTo>
                    <a:pt x="958588" y="177838"/>
                  </a:lnTo>
                  <a:lnTo>
                    <a:pt x="918319" y="198443"/>
                  </a:lnTo>
                  <a:lnTo>
                    <a:pt x="878671" y="220066"/>
                  </a:lnTo>
                  <a:lnTo>
                    <a:pt x="839662" y="242690"/>
                  </a:lnTo>
                  <a:lnTo>
                    <a:pt x="801307" y="266297"/>
                  </a:lnTo>
                  <a:lnTo>
                    <a:pt x="763625" y="290871"/>
                  </a:lnTo>
                  <a:lnTo>
                    <a:pt x="726634" y="316393"/>
                  </a:lnTo>
                  <a:lnTo>
                    <a:pt x="690349" y="342846"/>
                  </a:lnTo>
                  <a:lnTo>
                    <a:pt x="654789" y="370214"/>
                  </a:lnTo>
                  <a:lnTo>
                    <a:pt x="619970" y="398479"/>
                  </a:lnTo>
                  <a:lnTo>
                    <a:pt x="585911" y="427624"/>
                  </a:lnTo>
                  <a:lnTo>
                    <a:pt x="552628" y="457631"/>
                  </a:lnTo>
                  <a:lnTo>
                    <a:pt x="520138" y="488483"/>
                  </a:lnTo>
                  <a:lnTo>
                    <a:pt x="488459" y="520164"/>
                  </a:lnTo>
                  <a:lnTo>
                    <a:pt x="457608" y="552655"/>
                  </a:lnTo>
                  <a:lnTo>
                    <a:pt x="427602" y="585940"/>
                  </a:lnTo>
                  <a:lnTo>
                    <a:pt x="398458" y="620000"/>
                  </a:lnTo>
                  <a:lnTo>
                    <a:pt x="370195" y="654820"/>
                  </a:lnTo>
                  <a:lnTo>
                    <a:pt x="342828" y="690382"/>
                  </a:lnTo>
                  <a:lnTo>
                    <a:pt x="316376" y="726667"/>
                  </a:lnTo>
                  <a:lnTo>
                    <a:pt x="290855" y="763660"/>
                  </a:lnTo>
                  <a:lnTo>
                    <a:pt x="266283" y="801343"/>
                  </a:lnTo>
                  <a:lnTo>
                    <a:pt x="242677" y="839699"/>
                  </a:lnTo>
                  <a:lnTo>
                    <a:pt x="220054" y="878710"/>
                  </a:lnTo>
                  <a:lnTo>
                    <a:pt x="198432" y="918359"/>
                  </a:lnTo>
                  <a:lnTo>
                    <a:pt x="177827" y="958629"/>
                  </a:lnTo>
                  <a:lnTo>
                    <a:pt x="158258" y="999502"/>
                  </a:lnTo>
                  <a:lnTo>
                    <a:pt x="139741" y="1040962"/>
                  </a:lnTo>
                  <a:lnTo>
                    <a:pt x="122294" y="1082991"/>
                  </a:lnTo>
                  <a:lnTo>
                    <a:pt x="105933" y="1125572"/>
                  </a:lnTo>
                  <a:lnTo>
                    <a:pt x="90677" y="1168687"/>
                  </a:lnTo>
                  <a:lnTo>
                    <a:pt x="76541" y="1212320"/>
                  </a:lnTo>
                  <a:lnTo>
                    <a:pt x="63545" y="1256452"/>
                  </a:lnTo>
                  <a:lnTo>
                    <a:pt x="51704" y="1301068"/>
                  </a:lnTo>
                  <a:lnTo>
                    <a:pt x="41037" y="1346149"/>
                  </a:lnTo>
                  <a:lnTo>
                    <a:pt x="31560" y="1391678"/>
                  </a:lnTo>
                  <a:lnTo>
                    <a:pt x="23290" y="1437638"/>
                  </a:lnTo>
                  <a:lnTo>
                    <a:pt x="16245" y="1484012"/>
                  </a:lnTo>
                  <a:lnTo>
                    <a:pt x="10443" y="1530783"/>
                  </a:lnTo>
                  <a:lnTo>
                    <a:pt x="5900" y="1577933"/>
                  </a:lnTo>
                  <a:lnTo>
                    <a:pt x="2633" y="1625444"/>
                  </a:lnTo>
                  <a:lnTo>
                    <a:pt x="661" y="1673301"/>
                  </a:lnTo>
                  <a:lnTo>
                    <a:pt x="0" y="1721485"/>
                  </a:lnTo>
                  <a:lnTo>
                    <a:pt x="661" y="1769668"/>
                  </a:lnTo>
                  <a:lnTo>
                    <a:pt x="2633" y="1817525"/>
                  </a:lnTo>
                  <a:lnTo>
                    <a:pt x="5900" y="1865036"/>
                  </a:lnTo>
                  <a:lnTo>
                    <a:pt x="10443" y="1912186"/>
                  </a:lnTo>
                  <a:lnTo>
                    <a:pt x="16245" y="1958956"/>
                  </a:lnTo>
                  <a:lnTo>
                    <a:pt x="23290" y="2005330"/>
                  </a:lnTo>
                  <a:lnTo>
                    <a:pt x="31560" y="2051290"/>
                  </a:lnTo>
                  <a:lnTo>
                    <a:pt x="41037" y="2096819"/>
                  </a:lnTo>
                  <a:lnTo>
                    <a:pt x="51704" y="2141900"/>
                  </a:lnTo>
                  <a:lnTo>
                    <a:pt x="63545" y="2186515"/>
                  </a:lnTo>
                  <a:lnTo>
                    <a:pt x="76541" y="2230647"/>
                  </a:lnTo>
                  <a:lnTo>
                    <a:pt x="90677" y="2274279"/>
                  </a:lnTo>
                  <a:lnTo>
                    <a:pt x="105933" y="2317394"/>
                  </a:lnTo>
                  <a:lnTo>
                    <a:pt x="122294" y="2359974"/>
                  </a:lnTo>
                  <a:lnTo>
                    <a:pt x="139741" y="2402003"/>
                  </a:lnTo>
                  <a:lnTo>
                    <a:pt x="158258" y="2443462"/>
                  </a:lnTo>
                  <a:lnTo>
                    <a:pt x="177827" y="2484335"/>
                  </a:lnTo>
                  <a:lnTo>
                    <a:pt x="198432" y="2524605"/>
                  </a:lnTo>
                  <a:lnTo>
                    <a:pt x="220054" y="2564253"/>
                  </a:lnTo>
                  <a:lnTo>
                    <a:pt x="242677" y="2603263"/>
                  </a:lnTo>
                  <a:lnTo>
                    <a:pt x="266283" y="2641618"/>
                  </a:lnTo>
                  <a:lnTo>
                    <a:pt x="290855" y="2679301"/>
                  </a:lnTo>
                  <a:lnTo>
                    <a:pt x="316376" y="2716293"/>
                  </a:lnTo>
                  <a:lnTo>
                    <a:pt x="342828" y="2752578"/>
                  </a:lnTo>
                  <a:lnTo>
                    <a:pt x="370195" y="2788139"/>
                  </a:lnTo>
                  <a:lnTo>
                    <a:pt x="398458" y="2822958"/>
                  </a:lnTo>
                  <a:lnTo>
                    <a:pt x="427602" y="2857018"/>
                  </a:lnTo>
                  <a:lnTo>
                    <a:pt x="457608" y="2890302"/>
                  </a:lnTo>
                  <a:lnTo>
                    <a:pt x="488459" y="2922793"/>
                  </a:lnTo>
                  <a:lnTo>
                    <a:pt x="520138" y="2954473"/>
                  </a:lnTo>
                  <a:lnTo>
                    <a:pt x="552628" y="2985324"/>
                  </a:lnTo>
                  <a:lnTo>
                    <a:pt x="585911" y="3015331"/>
                  </a:lnTo>
                  <a:lnTo>
                    <a:pt x="619970" y="3044475"/>
                  </a:lnTo>
                  <a:lnTo>
                    <a:pt x="654789" y="3072739"/>
                  </a:lnTo>
                  <a:lnTo>
                    <a:pt x="690349" y="3100106"/>
                  </a:lnTo>
                  <a:lnTo>
                    <a:pt x="726634" y="3126559"/>
                  </a:lnTo>
                  <a:lnTo>
                    <a:pt x="763625" y="3152081"/>
                  </a:lnTo>
                  <a:lnTo>
                    <a:pt x="801307" y="3176653"/>
                  </a:lnTo>
                  <a:lnTo>
                    <a:pt x="839662" y="3200260"/>
                  </a:lnTo>
                  <a:lnTo>
                    <a:pt x="878671" y="3222883"/>
                  </a:lnTo>
                  <a:lnTo>
                    <a:pt x="918319" y="3244506"/>
                  </a:lnTo>
                  <a:lnTo>
                    <a:pt x="958588" y="3265111"/>
                  </a:lnTo>
                  <a:lnTo>
                    <a:pt x="999461" y="3284681"/>
                  </a:lnTo>
                  <a:lnTo>
                    <a:pt x="1040919" y="3303198"/>
                  </a:lnTo>
                  <a:lnTo>
                    <a:pt x="1082947" y="3320646"/>
                  </a:lnTo>
                  <a:lnTo>
                    <a:pt x="1125527" y="3337007"/>
                  </a:lnTo>
                  <a:lnTo>
                    <a:pt x="1168642" y="3352264"/>
                  </a:lnTo>
                  <a:lnTo>
                    <a:pt x="1212274" y="3366400"/>
                  </a:lnTo>
                  <a:lnTo>
                    <a:pt x="1256406" y="3379397"/>
                  </a:lnTo>
                  <a:lnTo>
                    <a:pt x="1301020" y="3391238"/>
                  </a:lnTo>
                  <a:lnTo>
                    <a:pt x="1346101" y="3401906"/>
                  </a:lnTo>
                  <a:lnTo>
                    <a:pt x="1391629" y="3411383"/>
                  </a:lnTo>
                  <a:lnTo>
                    <a:pt x="1437589" y="3419653"/>
                  </a:lnTo>
                  <a:lnTo>
                    <a:pt x="1483963" y="3426698"/>
                  </a:lnTo>
                  <a:lnTo>
                    <a:pt x="1530733" y="3432500"/>
                  </a:lnTo>
                  <a:lnTo>
                    <a:pt x="1577882" y="3437044"/>
                  </a:lnTo>
                  <a:lnTo>
                    <a:pt x="1625394" y="3440310"/>
                  </a:lnTo>
                  <a:lnTo>
                    <a:pt x="1673250" y="3442283"/>
                  </a:lnTo>
                  <a:lnTo>
                    <a:pt x="1721434" y="3442944"/>
                  </a:lnTo>
                  <a:lnTo>
                    <a:pt x="1769618" y="3442283"/>
                  </a:lnTo>
                  <a:lnTo>
                    <a:pt x="1817474" y="3440310"/>
                  </a:lnTo>
                  <a:lnTo>
                    <a:pt x="1864986" y="3437044"/>
                  </a:lnTo>
                  <a:lnTo>
                    <a:pt x="1912135" y="3432500"/>
                  </a:lnTo>
                  <a:lnTo>
                    <a:pt x="1958906" y="3426698"/>
                  </a:lnTo>
                  <a:lnTo>
                    <a:pt x="2005280" y="3419653"/>
                  </a:lnTo>
                  <a:lnTo>
                    <a:pt x="2051240" y="3411383"/>
                  </a:lnTo>
                  <a:lnTo>
                    <a:pt x="2096769" y="3401906"/>
                  </a:lnTo>
                  <a:lnTo>
                    <a:pt x="2141850" y="3391238"/>
                  </a:lnTo>
                  <a:lnTo>
                    <a:pt x="2186466" y="3379397"/>
                  </a:lnTo>
                  <a:lnTo>
                    <a:pt x="2230598" y="3366400"/>
                  </a:lnTo>
                  <a:lnTo>
                    <a:pt x="2274231" y="3352264"/>
                  </a:lnTo>
                  <a:lnTo>
                    <a:pt x="2317346" y="3337007"/>
                  </a:lnTo>
                  <a:lnTo>
                    <a:pt x="2359927" y="3320646"/>
                  </a:lnTo>
                  <a:lnTo>
                    <a:pt x="2401956" y="3303198"/>
                  </a:lnTo>
                  <a:lnTo>
                    <a:pt x="2443416" y="3284681"/>
                  </a:lnTo>
                  <a:lnTo>
                    <a:pt x="2484290" y="3265111"/>
                  </a:lnTo>
                  <a:lnTo>
                    <a:pt x="2524559" y="3244506"/>
                  </a:lnTo>
                  <a:lnTo>
                    <a:pt x="2564208" y="3222883"/>
                  </a:lnTo>
                  <a:lnTo>
                    <a:pt x="2603219" y="3200260"/>
                  </a:lnTo>
                  <a:lnTo>
                    <a:pt x="2641575" y="3176653"/>
                  </a:lnTo>
                  <a:lnTo>
                    <a:pt x="2679258" y="3152081"/>
                  </a:lnTo>
                  <a:lnTo>
                    <a:pt x="2716251" y="3126559"/>
                  </a:lnTo>
                  <a:lnTo>
                    <a:pt x="2752537" y="3100106"/>
                  </a:lnTo>
                  <a:lnTo>
                    <a:pt x="2788098" y="3072739"/>
                  </a:lnTo>
                  <a:lnTo>
                    <a:pt x="2822918" y="3044475"/>
                  </a:lnTo>
                  <a:lnTo>
                    <a:pt x="2856979" y="3015331"/>
                  </a:lnTo>
                  <a:lnTo>
                    <a:pt x="2890263" y="2985324"/>
                  </a:lnTo>
                  <a:lnTo>
                    <a:pt x="2922754" y="2954473"/>
                  </a:lnTo>
                  <a:lnTo>
                    <a:pt x="2954435" y="2922793"/>
                  </a:lnTo>
                  <a:lnTo>
                    <a:pt x="2985287" y="2890302"/>
                  </a:lnTo>
                  <a:lnTo>
                    <a:pt x="3015294" y="2857018"/>
                  </a:lnTo>
                  <a:lnTo>
                    <a:pt x="3044439" y="2822958"/>
                  </a:lnTo>
                  <a:lnTo>
                    <a:pt x="3072704" y="2788139"/>
                  </a:lnTo>
                  <a:lnTo>
                    <a:pt x="3100072" y="2752578"/>
                  </a:lnTo>
                  <a:lnTo>
                    <a:pt x="3126525" y="2716293"/>
                  </a:lnTo>
                  <a:lnTo>
                    <a:pt x="3152047" y="2679301"/>
                  </a:lnTo>
                  <a:lnTo>
                    <a:pt x="3176621" y="2641618"/>
                  </a:lnTo>
                  <a:lnTo>
                    <a:pt x="3200228" y="2603263"/>
                  </a:lnTo>
                  <a:lnTo>
                    <a:pt x="3222852" y="2564253"/>
                  </a:lnTo>
                  <a:lnTo>
                    <a:pt x="3244475" y="2524605"/>
                  </a:lnTo>
                  <a:lnTo>
                    <a:pt x="3265081" y="2484335"/>
                  </a:lnTo>
                  <a:lnTo>
                    <a:pt x="3284651" y="2443462"/>
                  </a:lnTo>
                  <a:lnTo>
                    <a:pt x="3303169" y="2402003"/>
                  </a:lnTo>
                  <a:lnTo>
                    <a:pt x="3320617" y="2359974"/>
                  </a:lnTo>
                  <a:lnTo>
                    <a:pt x="3336979" y="2317394"/>
                  </a:lnTo>
                  <a:lnTo>
                    <a:pt x="3352236" y="2274279"/>
                  </a:lnTo>
                  <a:lnTo>
                    <a:pt x="3366372" y="2230647"/>
                  </a:lnTo>
                  <a:lnTo>
                    <a:pt x="3379369" y="2186515"/>
                  </a:lnTo>
                  <a:lnTo>
                    <a:pt x="3391211" y="2141900"/>
                  </a:lnTo>
                  <a:lnTo>
                    <a:pt x="3401879" y="2096819"/>
                  </a:lnTo>
                  <a:lnTo>
                    <a:pt x="3411357" y="2051290"/>
                  </a:lnTo>
                  <a:lnTo>
                    <a:pt x="3419627" y="2005330"/>
                  </a:lnTo>
                  <a:lnTo>
                    <a:pt x="3426672" y="1958956"/>
                  </a:lnTo>
                  <a:lnTo>
                    <a:pt x="3432475" y="1912186"/>
                  </a:lnTo>
                  <a:lnTo>
                    <a:pt x="3437018" y="1865036"/>
                  </a:lnTo>
                  <a:lnTo>
                    <a:pt x="3440285" y="1817525"/>
                  </a:lnTo>
                  <a:lnTo>
                    <a:pt x="3442257" y="1769668"/>
                  </a:lnTo>
                  <a:lnTo>
                    <a:pt x="3442919" y="1721485"/>
                  </a:lnTo>
                  <a:lnTo>
                    <a:pt x="3442257" y="1673301"/>
                  </a:lnTo>
                  <a:lnTo>
                    <a:pt x="3440285" y="1625444"/>
                  </a:lnTo>
                  <a:lnTo>
                    <a:pt x="3437018" y="1577933"/>
                  </a:lnTo>
                  <a:lnTo>
                    <a:pt x="3432475" y="1530783"/>
                  </a:lnTo>
                  <a:lnTo>
                    <a:pt x="3426672" y="1484012"/>
                  </a:lnTo>
                  <a:lnTo>
                    <a:pt x="3419627" y="1437638"/>
                  </a:lnTo>
                  <a:lnTo>
                    <a:pt x="3411357" y="1391678"/>
                  </a:lnTo>
                  <a:lnTo>
                    <a:pt x="3401879" y="1346149"/>
                  </a:lnTo>
                  <a:lnTo>
                    <a:pt x="3391211" y="1301068"/>
                  </a:lnTo>
                  <a:lnTo>
                    <a:pt x="3379369" y="1256452"/>
                  </a:lnTo>
                  <a:lnTo>
                    <a:pt x="3366372" y="1212320"/>
                  </a:lnTo>
                  <a:lnTo>
                    <a:pt x="3352236" y="1168687"/>
                  </a:lnTo>
                  <a:lnTo>
                    <a:pt x="3336979" y="1125572"/>
                  </a:lnTo>
                  <a:lnTo>
                    <a:pt x="3320617" y="1082991"/>
                  </a:lnTo>
                  <a:lnTo>
                    <a:pt x="3303169" y="1040962"/>
                  </a:lnTo>
                  <a:lnTo>
                    <a:pt x="3284651" y="999502"/>
                  </a:lnTo>
                  <a:lnTo>
                    <a:pt x="3265081" y="958629"/>
                  </a:lnTo>
                  <a:lnTo>
                    <a:pt x="3244475" y="918359"/>
                  </a:lnTo>
                  <a:lnTo>
                    <a:pt x="3222852" y="878710"/>
                  </a:lnTo>
                  <a:lnTo>
                    <a:pt x="3200228" y="839699"/>
                  </a:lnTo>
                  <a:lnTo>
                    <a:pt x="3176621" y="801343"/>
                  </a:lnTo>
                  <a:lnTo>
                    <a:pt x="3152047" y="763660"/>
                  </a:lnTo>
                  <a:lnTo>
                    <a:pt x="3126525" y="726667"/>
                  </a:lnTo>
                  <a:lnTo>
                    <a:pt x="3100072" y="690382"/>
                  </a:lnTo>
                  <a:lnTo>
                    <a:pt x="3072704" y="654820"/>
                  </a:lnTo>
                  <a:lnTo>
                    <a:pt x="3044439" y="620000"/>
                  </a:lnTo>
                  <a:lnTo>
                    <a:pt x="3015294" y="585940"/>
                  </a:lnTo>
                  <a:lnTo>
                    <a:pt x="2985287" y="552655"/>
                  </a:lnTo>
                  <a:lnTo>
                    <a:pt x="2954435" y="520164"/>
                  </a:lnTo>
                  <a:lnTo>
                    <a:pt x="2922754" y="488483"/>
                  </a:lnTo>
                  <a:lnTo>
                    <a:pt x="2890263" y="457631"/>
                  </a:lnTo>
                  <a:lnTo>
                    <a:pt x="2856979" y="427624"/>
                  </a:lnTo>
                  <a:lnTo>
                    <a:pt x="2822918" y="398479"/>
                  </a:lnTo>
                  <a:lnTo>
                    <a:pt x="2788098" y="370214"/>
                  </a:lnTo>
                  <a:lnTo>
                    <a:pt x="2752537" y="342846"/>
                  </a:lnTo>
                  <a:lnTo>
                    <a:pt x="2716251" y="316393"/>
                  </a:lnTo>
                  <a:lnTo>
                    <a:pt x="2679258" y="290871"/>
                  </a:lnTo>
                  <a:lnTo>
                    <a:pt x="2641575" y="266297"/>
                  </a:lnTo>
                  <a:lnTo>
                    <a:pt x="2603219" y="242690"/>
                  </a:lnTo>
                  <a:lnTo>
                    <a:pt x="2564208" y="220066"/>
                  </a:lnTo>
                  <a:lnTo>
                    <a:pt x="2524559" y="198443"/>
                  </a:lnTo>
                  <a:lnTo>
                    <a:pt x="2484290" y="177838"/>
                  </a:lnTo>
                  <a:lnTo>
                    <a:pt x="2443416" y="158267"/>
                  </a:lnTo>
                  <a:lnTo>
                    <a:pt x="2401956" y="139749"/>
                  </a:lnTo>
                  <a:lnTo>
                    <a:pt x="2359927" y="122301"/>
                  </a:lnTo>
                  <a:lnTo>
                    <a:pt x="2317346" y="105939"/>
                  </a:lnTo>
                  <a:lnTo>
                    <a:pt x="2274231" y="90682"/>
                  </a:lnTo>
                  <a:lnTo>
                    <a:pt x="2230598" y="76546"/>
                  </a:lnTo>
                  <a:lnTo>
                    <a:pt x="2186466" y="63549"/>
                  </a:lnTo>
                  <a:lnTo>
                    <a:pt x="2141850" y="51707"/>
                  </a:lnTo>
                  <a:lnTo>
                    <a:pt x="2096769" y="41039"/>
                  </a:lnTo>
                  <a:lnTo>
                    <a:pt x="2051240" y="31562"/>
                  </a:lnTo>
                  <a:lnTo>
                    <a:pt x="2005280" y="23292"/>
                  </a:lnTo>
                  <a:lnTo>
                    <a:pt x="1958906" y="16246"/>
                  </a:lnTo>
                  <a:lnTo>
                    <a:pt x="1912135" y="10444"/>
                  </a:lnTo>
                  <a:lnTo>
                    <a:pt x="1864986" y="5900"/>
                  </a:lnTo>
                  <a:lnTo>
                    <a:pt x="1817474" y="2634"/>
                  </a:lnTo>
                  <a:lnTo>
                    <a:pt x="1769618" y="661"/>
                  </a:lnTo>
                  <a:lnTo>
                    <a:pt x="1721434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45438" y="490093"/>
              <a:ext cx="3442970" cy="3442970"/>
            </a:xfrm>
            <a:custGeom>
              <a:avLst/>
              <a:gdLst/>
              <a:ahLst/>
              <a:cxnLst/>
              <a:rect l="l" t="t" r="r" b="b"/>
              <a:pathLst>
                <a:path w="3442970" h="3442970">
                  <a:moveTo>
                    <a:pt x="0" y="1721485"/>
                  </a:moveTo>
                  <a:lnTo>
                    <a:pt x="661" y="1673301"/>
                  </a:lnTo>
                  <a:lnTo>
                    <a:pt x="2633" y="1625444"/>
                  </a:lnTo>
                  <a:lnTo>
                    <a:pt x="5900" y="1577933"/>
                  </a:lnTo>
                  <a:lnTo>
                    <a:pt x="10443" y="1530783"/>
                  </a:lnTo>
                  <a:lnTo>
                    <a:pt x="16245" y="1484012"/>
                  </a:lnTo>
                  <a:lnTo>
                    <a:pt x="23290" y="1437638"/>
                  </a:lnTo>
                  <a:lnTo>
                    <a:pt x="31560" y="1391678"/>
                  </a:lnTo>
                  <a:lnTo>
                    <a:pt x="41037" y="1346149"/>
                  </a:lnTo>
                  <a:lnTo>
                    <a:pt x="51704" y="1301068"/>
                  </a:lnTo>
                  <a:lnTo>
                    <a:pt x="63545" y="1256452"/>
                  </a:lnTo>
                  <a:lnTo>
                    <a:pt x="76541" y="1212320"/>
                  </a:lnTo>
                  <a:lnTo>
                    <a:pt x="90677" y="1168687"/>
                  </a:lnTo>
                  <a:lnTo>
                    <a:pt x="105933" y="1125572"/>
                  </a:lnTo>
                  <a:lnTo>
                    <a:pt x="122294" y="1082991"/>
                  </a:lnTo>
                  <a:lnTo>
                    <a:pt x="139741" y="1040962"/>
                  </a:lnTo>
                  <a:lnTo>
                    <a:pt x="158258" y="999502"/>
                  </a:lnTo>
                  <a:lnTo>
                    <a:pt x="177827" y="958629"/>
                  </a:lnTo>
                  <a:lnTo>
                    <a:pt x="198432" y="918359"/>
                  </a:lnTo>
                  <a:lnTo>
                    <a:pt x="220054" y="878710"/>
                  </a:lnTo>
                  <a:lnTo>
                    <a:pt x="242677" y="839699"/>
                  </a:lnTo>
                  <a:lnTo>
                    <a:pt x="266283" y="801343"/>
                  </a:lnTo>
                  <a:lnTo>
                    <a:pt x="290855" y="763660"/>
                  </a:lnTo>
                  <a:lnTo>
                    <a:pt x="316376" y="726667"/>
                  </a:lnTo>
                  <a:lnTo>
                    <a:pt x="342828" y="690382"/>
                  </a:lnTo>
                  <a:lnTo>
                    <a:pt x="370195" y="654820"/>
                  </a:lnTo>
                  <a:lnTo>
                    <a:pt x="398458" y="620000"/>
                  </a:lnTo>
                  <a:lnTo>
                    <a:pt x="427602" y="585940"/>
                  </a:lnTo>
                  <a:lnTo>
                    <a:pt x="457608" y="552655"/>
                  </a:lnTo>
                  <a:lnTo>
                    <a:pt x="488459" y="520164"/>
                  </a:lnTo>
                  <a:lnTo>
                    <a:pt x="520138" y="488483"/>
                  </a:lnTo>
                  <a:lnTo>
                    <a:pt x="552628" y="457631"/>
                  </a:lnTo>
                  <a:lnTo>
                    <a:pt x="585911" y="427624"/>
                  </a:lnTo>
                  <a:lnTo>
                    <a:pt x="619970" y="398479"/>
                  </a:lnTo>
                  <a:lnTo>
                    <a:pt x="654789" y="370214"/>
                  </a:lnTo>
                  <a:lnTo>
                    <a:pt x="690349" y="342846"/>
                  </a:lnTo>
                  <a:lnTo>
                    <a:pt x="726634" y="316393"/>
                  </a:lnTo>
                  <a:lnTo>
                    <a:pt x="763625" y="290871"/>
                  </a:lnTo>
                  <a:lnTo>
                    <a:pt x="801307" y="266297"/>
                  </a:lnTo>
                  <a:lnTo>
                    <a:pt x="839662" y="242690"/>
                  </a:lnTo>
                  <a:lnTo>
                    <a:pt x="878671" y="220066"/>
                  </a:lnTo>
                  <a:lnTo>
                    <a:pt x="918319" y="198443"/>
                  </a:lnTo>
                  <a:lnTo>
                    <a:pt x="958588" y="177838"/>
                  </a:lnTo>
                  <a:lnTo>
                    <a:pt x="999461" y="158267"/>
                  </a:lnTo>
                  <a:lnTo>
                    <a:pt x="1040919" y="139749"/>
                  </a:lnTo>
                  <a:lnTo>
                    <a:pt x="1082947" y="122301"/>
                  </a:lnTo>
                  <a:lnTo>
                    <a:pt x="1125527" y="105939"/>
                  </a:lnTo>
                  <a:lnTo>
                    <a:pt x="1168642" y="90682"/>
                  </a:lnTo>
                  <a:lnTo>
                    <a:pt x="1212274" y="76546"/>
                  </a:lnTo>
                  <a:lnTo>
                    <a:pt x="1256406" y="63549"/>
                  </a:lnTo>
                  <a:lnTo>
                    <a:pt x="1301020" y="51707"/>
                  </a:lnTo>
                  <a:lnTo>
                    <a:pt x="1346101" y="41039"/>
                  </a:lnTo>
                  <a:lnTo>
                    <a:pt x="1391629" y="31562"/>
                  </a:lnTo>
                  <a:lnTo>
                    <a:pt x="1437589" y="23292"/>
                  </a:lnTo>
                  <a:lnTo>
                    <a:pt x="1483963" y="16246"/>
                  </a:lnTo>
                  <a:lnTo>
                    <a:pt x="1530733" y="10444"/>
                  </a:lnTo>
                  <a:lnTo>
                    <a:pt x="1577882" y="5900"/>
                  </a:lnTo>
                  <a:lnTo>
                    <a:pt x="1625394" y="2634"/>
                  </a:lnTo>
                  <a:lnTo>
                    <a:pt x="1673250" y="661"/>
                  </a:lnTo>
                  <a:lnTo>
                    <a:pt x="1721434" y="0"/>
                  </a:lnTo>
                  <a:lnTo>
                    <a:pt x="1769618" y="661"/>
                  </a:lnTo>
                  <a:lnTo>
                    <a:pt x="1817474" y="2634"/>
                  </a:lnTo>
                  <a:lnTo>
                    <a:pt x="1864986" y="5900"/>
                  </a:lnTo>
                  <a:lnTo>
                    <a:pt x="1912135" y="10444"/>
                  </a:lnTo>
                  <a:lnTo>
                    <a:pt x="1958906" y="16246"/>
                  </a:lnTo>
                  <a:lnTo>
                    <a:pt x="2005280" y="23292"/>
                  </a:lnTo>
                  <a:lnTo>
                    <a:pt x="2051240" y="31562"/>
                  </a:lnTo>
                  <a:lnTo>
                    <a:pt x="2096769" y="41039"/>
                  </a:lnTo>
                  <a:lnTo>
                    <a:pt x="2141850" y="51707"/>
                  </a:lnTo>
                  <a:lnTo>
                    <a:pt x="2186466" y="63549"/>
                  </a:lnTo>
                  <a:lnTo>
                    <a:pt x="2230598" y="76546"/>
                  </a:lnTo>
                  <a:lnTo>
                    <a:pt x="2274231" y="90682"/>
                  </a:lnTo>
                  <a:lnTo>
                    <a:pt x="2317346" y="105939"/>
                  </a:lnTo>
                  <a:lnTo>
                    <a:pt x="2359927" y="122301"/>
                  </a:lnTo>
                  <a:lnTo>
                    <a:pt x="2401956" y="139749"/>
                  </a:lnTo>
                  <a:lnTo>
                    <a:pt x="2443416" y="158267"/>
                  </a:lnTo>
                  <a:lnTo>
                    <a:pt x="2484290" y="177838"/>
                  </a:lnTo>
                  <a:lnTo>
                    <a:pt x="2524559" y="198443"/>
                  </a:lnTo>
                  <a:lnTo>
                    <a:pt x="2564208" y="220066"/>
                  </a:lnTo>
                  <a:lnTo>
                    <a:pt x="2603219" y="242690"/>
                  </a:lnTo>
                  <a:lnTo>
                    <a:pt x="2641575" y="266297"/>
                  </a:lnTo>
                  <a:lnTo>
                    <a:pt x="2679258" y="290871"/>
                  </a:lnTo>
                  <a:lnTo>
                    <a:pt x="2716251" y="316393"/>
                  </a:lnTo>
                  <a:lnTo>
                    <a:pt x="2752537" y="342846"/>
                  </a:lnTo>
                  <a:lnTo>
                    <a:pt x="2788098" y="370214"/>
                  </a:lnTo>
                  <a:lnTo>
                    <a:pt x="2822918" y="398479"/>
                  </a:lnTo>
                  <a:lnTo>
                    <a:pt x="2856979" y="427624"/>
                  </a:lnTo>
                  <a:lnTo>
                    <a:pt x="2890263" y="457631"/>
                  </a:lnTo>
                  <a:lnTo>
                    <a:pt x="2922754" y="488483"/>
                  </a:lnTo>
                  <a:lnTo>
                    <a:pt x="2954435" y="520164"/>
                  </a:lnTo>
                  <a:lnTo>
                    <a:pt x="2985287" y="552655"/>
                  </a:lnTo>
                  <a:lnTo>
                    <a:pt x="3015294" y="585940"/>
                  </a:lnTo>
                  <a:lnTo>
                    <a:pt x="3044439" y="620000"/>
                  </a:lnTo>
                  <a:lnTo>
                    <a:pt x="3072704" y="654820"/>
                  </a:lnTo>
                  <a:lnTo>
                    <a:pt x="3100072" y="690382"/>
                  </a:lnTo>
                  <a:lnTo>
                    <a:pt x="3126525" y="726667"/>
                  </a:lnTo>
                  <a:lnTo>
                    <a:pt x="3152047" y="763660"/>
                  </a:lnTo>
                  <a:lnTo>
                    <a:pt x="3176621" y="801343"/>
                  </a:lnTo>
                  <a:lnTo>
                    <a:pt x="3200228" y="839699"/>
                  </a:lnTo>
                  <a:lnTo>
                    <a:pt x="3222852" y="878710"/>
                  </a:lnTo>
                  <a:lnTo>
                    <a:pt x="3244475" y="918359"/>
                  </a:lnTo>
                  <a:lnTo>
                    <a:pt x="3265081" y="958629"/>
                  </a:lnTo>
                  <a:lnTo>
                    <a:pt x="3284651" y="999502"/>
                  </a:lnTo>
                  <a:lnTo>
                    <a:pt x="3303169" y="1040962"/>
                  </a:lnTo>
                  <a:lnTo>
                    <a:pt x="3320617" y="1082991"/>
                  </a:lnTo>
                  <a:lnTo>
                    <a:pt x="3336979" y="1125572"/>
                  </a:lnTo>
                  <a:lnTo>
                    <a:pt x="3352236" y="1168687"/>
                  </a:lnTo>
                  <a:lnTo>
                    <a:pt x="3366372" y="1212320"/>
                  </a:lnTo>
                  <a:lnTo>
                    <a:pt x="3379369" y="1256452"/>
                  </a:lnTo>
                  <a:lnTo>
                    <a:pt x="3391211" y="1301068"/>
                  </a:lnTo>
                  <a:lnTo>
                    <a:pt x="3401879" y="1346149"/>
                  </a:lnTo>
                  <a:lnTo>
                    <a:pt x="3411357" y="1391678"/>
                  </a:lnTo>
                  <a:lnTo>
                    <a:pt x="3419627" y="1437638"/>
                  </a:lnTo>
                  <a:lnTo>
                    <a:pt x="3426672" y="1484012"/>
                  </a:lnTo>
                  <a:lnTo>
                    <a:pt x="3432475" y="1530783"/>
                  </a:lnTo>
                  <a:lnTo>
                    <a:pt x="3437018" y="1577933"/>
                  </a:lnTo>
                  <a:lnTo>
                    <a:pt x="3440285" y="1625444"/>
                  </a:lnTo>
                  <a:lnTo>
                    <a:pt x="3442257" y="1673301"/>
                  </a:lnTo>
                  <a:lnTo>
                    <a:pt x="3442919" y="1721485"/>
                  </a:lnTo>
                  <a:lnTo>
                    <a:pt x="3442257" y="1769668"/>
                  </a:lnTo>
                  <a:lnTo>
                    <a:pt x="3440285" y="1817525"/>
                  </a:lnTo>
                  <a:lnTo>
                    <a:pt x="3437018" y="1865036"/>
                  </a:lnTo>
                  <a:lnTo>
                    <a:pt x="3432475" y="1912186"/>
                  </a:lnTo>
                  <a:lnTo>
                    <a:pt x="3426672" y="1958956"/>
                  </a:lnTo>
                  <a:lnTo>
                    <a:pt x="3419627" y="2005330"/>
                  </a:lnTo>
                  <a:lnTo>
                    <a:pt x="3411357" y="2051290"/>
                  </a:lnTo>
                  <a:lnTo>
                    <a:pt x="3401879" y="2096819"/>
                  </a:lnTo>
                  <a:lnTo>
                    <a:pt x="3391211" y="2141900"/>
                  </a:lnTo>
                  <a:lnTo>
                    <a:pt x="3379369" y="2186515"/>
                  </a:lnTo>
                  <a:lnTo>
                    <a:pt x="3366372" y="2230647"/>
                  </a:lnTo>
                  <a:lnTo>
                    <a:pt x="3352236" y="2274279"/>
                  </a:lnTo>
                  <a:lnTo>
                    <a:pt x="3336979" y="2317394"/>
                  </a:lnTo>
                  <a:lnTo>
                    <a:pt x="3320617" y="2359974"/>
                  </a:lnTo>
                  <a:lnTo>
                    <a:pt x="3303169" y="2402003"/>
                  </a:lnTo>
                  <a:lnTo>
                    <a:pt x="3284651" y="2443462"/>
                  </a:lnTo>
                  <a:lnTo>
                    <a:pt x="3265081" y="2484335"/>
                  </a:lnTo>
                  <a:lnTo>
                    <a:pt x="3244475" y="2524605"/>
                  </a:lnTo>
                  <a:lnTo>
                    <a:pt x="3222852" y="2564253"/>
                  </a:lnTo>
                  <a:lnTo>
                    <a:pt x="3200228" y="2603263"/>
                  </a:lnTo>
                  <a:lnTo>
                    <a:pt x="3176621" y="2641618"/>
                  </a:lnTo>
                  <a:lnTo>
                    <a:pt x="3152047" y="2679301"/>
                  </a:lnTo>
                  <a:lnTo>
                    <a:pt x="3126525" y="2716293"/>
                  </a:lnTo>
                  <a:lnTo>
                    <a:pt x="3100072" y="2752578"/>
                  </a:lnTo>
                  <a:lnTo>
                    <a:pt x="3072704" y="2788139"/>
                  </a:lnTo>
                  <a:lnTo>
                    <a:pt x="3044439" y="2822958"/>
                  </a:lnTo>
                  <a:lnTo>
                    <a:pt x="3015294" y="2857018"/>
                  </a:lnTo>
                  <a:lnTo>
                    <a:pt x="2985287" y="2890302"/>
                  </a:lnTo>
                  <a:lnTo>
                    <a:pt x="2954435" y="2922793"/>
                  </a:lnTo>
                  <a:lnTo>
                    <a:pt x="2922754" y="2954473"/>
                  </a:lnTo>
                  <a:lnTo>
                    <a:pt x="2890263" y="2985324"/>
                  </a:lnTo>
                  <a:lnTo>
                    <a:pt x="2856979" y="3015331"/>
                  </a:lnTo>
                  <a:lnTo>
                    <a:pt x="2822918" y="3044475"/>
                  </a:lnTo>
                  <a:lnTo>
                    <a:pt x="2788098" y="3072739"/>
                  </a:lnTo>
                  <a:lnTo>
                    <a:pt x="2752537" y="3100106"/>
                  </a:lnTo>
                  <a:lnTo>
                    <a:pt x="2716251" y="3126559"/>
                  </a:lnTo>
                  <a:lnTo>
                    <a:pt x="2679258" y="3152081"/>
                  </a:lnTo>
                  <a:lnTo>
                    <a:pt x="2641575" y="3176653"/>
                  </a:lnTo>
                  <a:lnTo>
                    <a:pt x="2603219" y="3200260"/>
                  </a:lnTo>
                  <a:lnTo>
                    <a:pt x="2564208" y="3222883"/>
                  </a:lnTo>
                  <a:lnTo>
                    <a:pt x="2524559" y="3244506"/>
                  </a:lnTo>
                  <a:lnTo>
                    <a:pt x="2484290" y="3265111"/>
                  </a:lnTo>
                  <a:lnTo>
                    <a:pt x="2443416" y="3284681"/>
                  </a:lnTo>
                  <a:lnTo>
                    <a:pt x="2401956" y="3303198"/>
                  </a:lnTo>
                  <a:lnTo>
                    <a:pt x="2359927" y="3320646"/>
                  </a:lnTo>
                  <a:lnTo>
                    <a:pt x="2317346" y="3337007"/>
                  </a:lnTo>
                  <a:lnTo>
                    <a:pt x="2274231" y="3352264"/>
                  </a:lnTo>
                  <a:lnTo>
                    <a:pt x="2230598" y="3366400"/>
                  </a:lnTo>
                  <a:lnTo>
                    <a:pt x="2186466" y="3379397"/>
                  </a:lnTo>
                  <a:lnTo>
                    <a:pt x="2141850" y="3391238"/>
                  </a:lnTo>
                  <a:lnTo>
                    <a:pt x="2096769" y="3401906"/>
                  </a:lnTo>
                  <a:lnTo>
                    <a:pt x="2051240" y="3411383"/>
                  </a:lnTo>
                  <a:lnTo>
                    <a:pt x="2005280" y="3419653"/>
                  </a:lnTo>
                  <a:lnTo>
                    <a:pt x="1958906" y="3426698"/>
                  </a:lnTo>
                  <a:lnTo>
                    <a:pt x="1912135" y="3432500"/>
                  </a:lnTo>
                  <a:lnTo>
                    <a:pt x="1864986" y="3437044"/>
                  </a:lnTo>
                  <a:lnTo>
                    <a:pt x="1817474" y="3440310"/>
                  </a:lnTo>
                  <a:lnTo>
                    <a:pt x="1769618" y="3442283"/>
                  </a:lnTo>
                  <a:lnTo>
                    <a:pt x="1721434" y="3442944"/>
                  </a:lnTo>
                  <a:lnTo>
                    <a:pt x="1673250" y="3442283"/>
                  </a:lnTo>
                  <a:lnTo>
                    <a:pt x="1625394" y="3440310"/>
                  </a:lnTo>
                  <a:lnTo>
                    <a:pt x="1577882" y="3437044"/>
                  </a:lnTo>
                  <a:lnTo>
                    <a:pt x="1530733" y="3432500"/>
                  </a:lnTo>
                  <a:lnTo>
                    <a:pt x="1483963" y="3426698"/>
                  </a:lnTo>
                  <a:lnTo>
                    <a:pt x="1437589" y="3419653"/>
                  </a:lnTo>
                  <a:lnTo>
                    <a:pt x="1391629" y="3411383"/>
                  </a:lnTo>
                  <a:lnTo>
                    <a:pt x="1346101" y="3401906"/>
                  </a:lnTo>
                  <a:lnTo>
                    <a:pt x="1301020" y="3391238"/>
                  </a:lnTo>
                  <a:lnTo>
                    <a:pt x="1256406" y="3379397"/>
                  </a:lnTo>
                  <a:lnTo>
                    <a:pt x="1212274" y="3366400"/>
                  </a:lnTo>
                  <a:lnTo>
                    <a:pt x="1168642" y="3352264"/>
                  </a:lnTo>
                  <a:lnTo>
                    <a:pt x="1125527" y="3337007"/>
                  </a:lnTo>
                  <a:lnTo>
                    <a:pt x="1082947" y="3320646"/>
                  </a:lnTo>
                  <a:lnTo>
                    <a:pt x="1040919" y="3303198"/>
                  </a:lnTo>
                  <a:lnTo>
                    <a:pt x="999461" y="3284681"/>
                  </a:lnTo>
                  <a:lnTo>
                    <a:pt x="958588" y="3265111"/>
                  </a:lnTo>
                  <a:lnTo>
                    <a:pt x="918319" y="3244506"/>
                  </a:lnTo>
                  <a:lnTo>
                    <a:pt x="878671" y="3222883"/>
                  </a:lnTo>
                  <a:lnTo>
                    <a:pt x="839662" y="3200260"/>
                  </a:lnTo>
                  <a:lnTo>
                    <a:pt x="801307" y="3176653"/>
                  </a:lnTo>
                  <a:lnTo>
                    <a:pt x="763625" y="3152081"/>
                  </a:lnTo>
                  <a:lnTo>
                    <a:pt x="726634" y="3126559"/>
                  </a:lnTo>
                  <a:lnTo>
                    <a:pt x="690349" y="3100106"/>
                  </a:lnTo>
                  <a:lnTo>
                    <a:pt x="654789" y="3072739"/>
                  </a:lnTo>
                  <a:lnTo>
                    <a:pt x="619970" y="3044475"/>
                  </a:lnTo>
                  <a:lnTo>
                    <a:pt x="585911" y="3015331"/>
                  </a:lnTo>
                  <a:lnTo>
                    <a:pt x="552628" y="2985324"/>
                  </a:lnTo>
                  <a:lnTo>
                    <a:pt x="520138" y="2954473"/>
                  </a:lnTo>
                  <a:lnTo>
                    <a:pt x="488459" y="2922793"/>
                  </a:lnTo>
                  <a:lnTo>
                    <a:pt x="457608" y="2890302"/>
                  </a:lnTo>
                  <a:lnTo>
                    <a:pt x="427602" y="2857018"/>
                  </a:lnTo>
                  <a:lnTo>
                    <a:pt x="398458" y="2822958"/>
                  </a:lnTo>
                  <a:lnTo>
                    <a:pt x="370195" y="2788139"/>
                  </a:lnTo>
                  <a:lnTo>
                    <a:pt x="342828" y="2752578"/>
                  </a:lnTo>
                  <a:lnTo>
                    <a:pt x="316376" y="2716293"/>
                  </a:lnTo>
                  <a:lnTo>
                    <a:pt x="290855" y="2679301"/>
                  </a:lnTo>
                  <a:lnTo>
                    <a:pt x="266283" y="2641618"/>
                  </a:lnTo>
                  <a:lnTo>
                    <a:pt x="242677" y="2603263"/>
                  </a:lnTo>
                  <a:lnTo>
                    <a:pt x="220054" y="2564253"/>
                  </a:lnTo>
                  <a:lnTo>
                    <a:pt x="198432" y="2524605"/>
                  </a:lnTo>
                  <a:lnTo>
                    <a:pt x="177827" y="2484335"/>
                  </a:lnTo>
                  <a:lnTo>
                    <a:pt x="158258" y="2443462"/>
                  </a:lnTo>
                  <a:lnTo>
                    <a:pt x="139741" y="2402003"/>
                  </a:lnTo>
                  <a:lnTo>
                    <a:pt x="122294" y="2359974"/>
                  </a:lnTo>
                  <a:lnTo>
                    <a:pt x="105933" y="2317394"/>
                  </a:lnTo>
                  <a:lnTo>
                    <a:pt x="90677" y="2274279"/>
                  </a:lnTo>
                  <a:lnTo>
                    <a:pt x="76541" y="2230647"/>
                  </a:lnTo>
                  <a:lnTo>
                    <a:pt x="63545" y="2186515"/>
                  </a:lnTo>
                  <a:lnTo>
                    <a:pt x="51704" y="2141900"/>
                  </a:lnTo>
                  <a:lnTo>
                    <a:pt x="41037" y="2096819"/>
                  </a:lnTo>
                  <a:lnTo>
                    <a:pt x="31560" y="2051290"/>
                  </a:lnTo>
                  <a:lnTo>
                    <a:pt x="23290" y="2005330"/>
                  </a:lnTo>
                  <a:lnTo>
                    <a:pt x="16245" y="1958956"/>
                  </a:lnTo>
                  <a:lnTo>
                    <a:pt x="10443" y="1912186"/>
                  </a:lnTo>
                  <a:lnTo>
                    <a:pt x="5900" y="1865036"/>
                  </a:lnTo>
                  <a:lnTo>
                    <a:pt x="2633" y="1817525"/>
                  </a:lnTo>
                  <a:lnTo>
                    <a:pt x="661" y="1769668"/>
                  </a:lnTo>
                  <a:lnTo>
                    <a:pt x="0" y="1721485"/>
                  </a:lnTo>
                  <a:close/>
                </a:path>
              </a:pathLst>
            </a:custGeom>
            <a:ln w="9525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74370" y="1879218"/>
            <a:ext cx="43211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5" b="1">
                <a:latin typeface="Tahoma"/>
                <a:cs typeface="Tahoma"/>
              </a:rPr>
              <a:t>Thanks</a:t>
            </a:r>
            <a:r>
              <a:rPr dirty="0" sz="2800" spc="-55" b="1">
                <a:latin typeface="Tahoma"/>
                <a:cs typeface="Tahoma"/>
              </a:rPr>
              <a:t> </a:t>
            </a:r>
            <a:r>
              <a:rPr dirty="0" sz="2800" spc="-185" b="1">
                <a:latin typeface="Tahoma"/>
                <a:cs typeface="Tahoma"/>
              </a:rPr>
              <a:t>for</a:t>
            </a:r>
            <a:r>
              <a:rPr dirty="0" sz="2800" spc="-20" b="1">
                <a:latin typeface="Tahoma"/>
                <a:cs typeface="Tahoma"/>
              </a:rPr>
              <a:t> </a:t>
            </a:r>
            <a:r>
              <a:rPr dirty="0" sz="2800" spc="-75" b="1">
                <a:latin typeface="Tahoma"/>
                <a:cs typeface="Tahoma"/>
              </a:rPr>
              <a:t>your</a:t>
            </a:r>
            <a:r>
              <a:rPr dirty="0" sz="2800" spc="-90" b="1">
                <a:latin typeface="Tahoma"/>
                <a:cs typeface="Tahoma"/>
              </a:rPr>
              <a:t> </a:t>
            </a:r>
            <a:r>
              <a:rPr dirty="0" sz="2800" spc="-110" b="1">
                <a:latin typeface="Tahoma"/>
                <a:cs typeface="Tahoma"/>
              </a:rPr>
              <a:t>attention!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3196589" y="4503521"/>
            <a:ext cx="27108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A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65" b="1">
                <a:solidFill>
                  <a:srgbClr val="718FA4"/>
                </a:solidFill>
                <a:latin typeface="Trebuchet MS"/>
                <a:cs typeface="Trebuchet MS"/>
              </a:rPr>
              <a:t>N</a:t>
            </a:r>
            <a:r>
              <a:rPr dirty="0" sz="900" spc="5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G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55" b="1">
                <a:solidFill>
                  <a:srgbClr val="718FA4"/>
                </a:solidFill>
                <a:latin typeface="Trebuchet MS"/>
                <a:cs typeface="Trebuchet MS"/>
              </a:rPr>
              <a:t>E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L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O</a:t>
            </a:r>
            <a:r>
              <a:rPr dirty="0" sz="900" spc="180" b="1">
                <a:solidFill>
                  <a:srgbClr val="718FA4"/>
                </a:solidFill>
                <a:latin typeface="Trebuchet MS"/>
                <a:cs typeface="Trebuchet MS"/>
              </a:rPr>
              <a:t>  </a:t>
            </a:r>
            <a:r>
              <a:rPr dirty="0" sz="900" spc="140" b="1">
                <a:solidFill>
                  <a:srgbClr val="718FA4"/>
                </a:solidFill>
                <a:latin typeface="Trebuchet MS"/>
                <a:cs typeface="Trebuchet MS"/>
              </a:rPr>
              <a:t>M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A</a:t>
            </a:r>
            <a:r>
              <a:rPr dirty="0" sz="900" spc="4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55" b="1">
                <a:solidFill>
                  <a:srgbClr val="718FA4"/>
                </a:solidFill>
                <a:latin typeface="Trebuchet MS"/>
                <a:cs typeface="Trebuchet MS"/>
              </a:rPr>
              <a:t>X</a:t>
            </a:r>
            <a:r>
              <a:rPr dirty="0" sz="900" spc="4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I</a:t>
            </a:r>
            <a:r>
              <a:rPr dirty="0" sz="900" spc="4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140" b="1">
                <a:solidFill>
                  <a:srgbClr val="718FA4"/>
                </a:solidFill>
                <a:latin typeface="Trebuchet MS"/>
                <a:cs typeface="Trebuchet MS"/>
              </a:rPr>
              <a:t>M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I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L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I</a:t>
            </a:r>
            <a:r>
              <a:rPr dirty="0" sz="900" spc="4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A</a:t>
            </a:r>
            <a:r>
              <a:rPr dirty="0" sz="900" spc="4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65" b="1">
                <a:solidFill>
                  <a:srgbClr val="718FA4"/>
                </a:solidFill>
                <a:latin typeface="Trebuchet MS"/>
                <a:cs typeface="Trebuchet MS"/>
              </a:rPr>
              <a:t>N</a:t>
            </a:r>
            <a:r>
              <a:rPr dirty="0" sz="900" spc="195" b="1">
                <a:solidFill>
                  <a:srgbClr val="718FA4"/>
                </a:solidFill>
                <a:latin typeface="Trebuchet MS"/>
                <a:cs typeface="Trebuchet MS"/>
              </a:rPr>
              <a:t> 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T</a:t>
            </a:r>
            <a:r>
              <a:rPr dirty="0" sz="900" spc="5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U</a:t>
            </a:r>
            <a:r>
              <a:rPr dirty="0" sz="900" spc="35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L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75" b="1">
                <a:solidFill>
                  <a:srgbClr val="718FA4"/>
                </a:solidFill>
                <a:latin typeface="Trebuchet MS"/>
                <a:cs typeface="Trebuchet MS"/>
              </a:rPr>
              <a:t>B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b="1">
                <a:solidFill>
                  <a:srgbClr val="718FA4"/>
                </a:solidFill>
                <a:latin typeface="Trebuchet MS"/>
                <a:cs typeface="Trebuchet MS"/>
              </a:rPr>
              <a:t>U</a:t>
            </a:r>
            <a:r>
              <a:rPr dirty="0" sz="900" spc="4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70" b="1">
                <a:solidFill>
                  <a:srgbClr val="718FA4"/>
                </a:solidFill>
                <a:latin typeface="Trebuchet MS"/>
                <a:cs typeface="Trebuchet MS"/>
              </a:rPr>
              <a:t>R</a:t>
            </a:r>
            <a:r>
              <a:rPr dirty="0" sz="900" spc="50" b="1">
                <a:solidFill>
                  <a:srgbClr val="718FA4"/>
                </a:solidFill>
                <a:latin typeface="Trebuchet MS"/>
                <a:cs typeface="Trebuchet MS"/>
              </a:rPr>
              <a:t> </a:t>
            </a:r>
            <a:r>
              <a:rPr dirty="0" sz="900" spc="5" b="1">
                <a:solidFill>
                  <a:srgbClr val="718FA4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56478" y="1145540"/>
            <a:ext cx="10648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rebuchet MS"/>
                <a:cs typeface="Trebuchet MS"/>
              </a:rPr>
              <a:t>Contacts: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56478" y="1597913"/>
            <a:ext cx="278955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/>
              </a:rPr>
              <a:t>angelomaximilian.tulbure@mail.polimi.it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56478" y="2005076"/>
            <a:ext cx="19284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10" b="1">
                <a:solidFill>
                  <a:srgbClr val="17171A"/>
                </a:solidFill>
                <a:uFill>
                  <a:solidFill>
                    <a:srgbClr val="17171A"/>
                  </a:solidFill>
                </a:uFill>
                <a:latin typeface="Trebuchet MS"/>
                <a:cs typeface="Trebuchet MS"/>
                <a:hlinkClick r:id="rId4"/>
              </a:rPr>
              <a:t>angelotulbure29@outlook.it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789" y="344805"/>
            <a:ext cx="484568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/>
              <a:t>Critical</a:t>
            </a:r>
            <a:r>
              <a:rPr dirty="0" sz="2000" spc="-35"/>
              <a:t> </a:t>
            </a:r>
            <a:r>
              <a:rPr dirty="0" sz="2000" spc="-114"/>
              <a:t>Thinking</a:t>
            </a:r>
            <a:r>
              <a:rPr dirty="0" sz="2000" spc="-30"/>
              <a:t> </a:t>
            </a:r>
            <a:r>
              <a:rPr dirty="0" sz="2000" spc="-90"/>
              <a:t>vs</a:t>
            </a:r>
            <a:r>
              <a:rPr dirty="0" sz="2000" spc="-25"/>
              <a:t> </a:t>
            </a:r>
            <a:r>
              <a:rPr dirty="0" sz="2000"/>
              <a:t>Conspiracy</a:t>
            </a:r>
            <a:r>
              <a:rPr dirty="0" sz="2000" spc="-25"/>
              <a:t> </a:t>
            </a:r>
            <a:r>
              <a:rPr dirty="0" sz="2000" spc="-70"/>
              <a:t>Theories</a:t>
            </a:r>
            <a:endParaRPr sz="2000"/>
          </a:p>
        </p:txBody>
      </p:sp>
      <p:grpSp>
        <p:nvGrpSpPr>
          <p:cNvPr id="3" name="object 3" descr=""/>
          <p:cNvGrpSpPr/>
          <p:nvPr/>
        </p:nvGrpSpPr>
        <p:grpSpPr>
          <a:xfrm>
            <a:off x="792484" y="2998512"/>
            <a:ext cx="7559040" cy="1515745"/>
            <a:chOff x="792484" y="2998512"/>
            <a:chExt cx="7559040" cy="1515745"/>
          </a:xfrm>
        </p:grpSpPr>
        <p:sp>
          <p:nvSpPr>
            <p:cNvPr id="4" name="object 4" descr=""/>
            <p:cNvSpPr/>
            <p:nvPr/>
          </p:nvSpPr>
          <p:spPr>
            <a:xfrm>
              <a:off x="797775" y="3003804"/>
              <a:ext cx="7548880" cy="1505585"/>
            </a:xfrm>
            <a:custGeom>
              <a:avLst/>
              <a:gdLst/>
              <a:ahLst/>
              <a:cxnLst/>
              <a:rect l="l" t="t" r="r" b="b"/>
              <a:pathLst>
                <a:path w="7548880" h="1505585">
                  <a:moveTo>
                    <a:pt x="6966115" y="0"/>
                  </a:moveTo>
                  <a:lnTo>
                    <a:pt x="582333" y="0"/>
                  </a:lnTo>
                  <a:lnTo>
                    <a:pt x="534570" y="1930"/>
                  </a:lnTo>
                  <a:lnTo>
                    <a:pt x="487872" y="7622"/>
                  </a:lnTo>
                  <a:lnTo>
                    <a:pt x="442387" y="16924"/>
                  </a:lnTo>
                  <a:lnTo>
                    <a:pt x="398265" y="29688"/>
                  </a:lnTo>
                  <a:lnTo>
                    <a:pt x="355656" y="45763"/>
                  </a:lnTo>
                  <a:lnTo>
                    <a:pt x="314711" y="65000"/>
                  </a:lnTo>
                  <a:lnTo>
                    <a:pt x="275578" y="87248"/>
                  </a:lnTo>
                  <a:lnTo>
                    <a:pt x="238408" y="112357"/>
                  </a:lnTo>
                  <a:lnTo>
                    <a:pt x="203351" y="140178"/>
                  </a:lnTo>
                  <a:lnTo>
                    <a:pt x="170556" y="170561"/>
                  </a:lnTo>
                  <a:lnTo>
                    <a:pt x="140173" y="203355"/>
                  </a:lnTo>
                  <a:lnTo>
                    <a:pt x="112352" y="238411"/>
                  </a:lnTo>
                  <a:lnTo>
                    <a:pt x="87243" y="275579"/>
                  </a:lnTo>
                  <a:lnTo>
                    <a:pt x="64996" y="314709"/>
                  </a:lnTo>
                  <a:lnTo>
                    <a:pt x="45760" y="355651"/>
                  </a:lnTo>
                  <a:lnTo>
                    <a:pt x="29686" y="398255"/>
                  </a:lnTo>
                  <a:lnTo>
                    <a:pt x="16923" y="442372"/>
                  </a:lnTo>
                  <a:lnTo>
                    <a:pt x="7621" y="487850"/>
                  </a:lnTo>
                  <a:lnTo>
                    <a:pt x="1930" y="534541"/>
                  </a:lnTo>
                  <a:lnTo>
                    <a:pt x="0" y="582294"/>
                  </a:lnTo>
                  <a:lnTo>
                    <a:pt x="0" y="922718"/>
                  </a:lnTo>
                  <a:lnTo>
                    <a:pt x="1930" y="970475"/>
                  </a:lnTo>
                  <a:lnTo>
                    <a:pt x="7621" y="1017168"/>
                  </a:lnTo>
                  <a:lnTo>
                    <a:pt x="16923" y="1062649"/>
                  </a:lnTo>
                  <a:lnTo>
                    <a:pt x="29686" y="1106767"/>
                  </a:lnTo>
                  <a:lnTo>
                    <a:pt x="45760" y="1149372"/>
                  </a:lnTo>
                  <a:lnTo>
                    <a:pt x="64996" y="1190315"/>
                  </a:lnTo>
                  <a:lnTo>
                    <a:pt x="87243" y="1229445"/>
                  </a:lnTo>
                  <a:lnTo>
                    <a:pt x="112352" y="1266612"/>
                  </a:lnTo>
                  <a:lnTo>
                    <a:pt x="140173" y="1301668"/>
                  </a:lnTo>
                  <a:lnTo>
                    <a:pt x="170556" y="1334462"/>
                  </a:lnTo>
                  <a:lnTo>
                    <a:pt x="203351" y="1364843"/>
                  </a:lnTo>
                  <a:lnTo>
                    <a:pt x="238408" y="1392663"/>
                  </a:lnTo>
                  <a:lnTo>
                    <a:pt x="275578" y="1417771"/>
                  </a:lnTo>
                  <a:lnTo>
                    <a:pt x="314711" y="1440018"/>
                  </a:lnTo>
                  <a:lnTo>
                    <a:pt x="355656" y="1459253"/>
                  </a:lnTo>
                  <a:lnTo>
                    <a:pt x="398265" y="1475327"/>
                  </a:lnTo>
                  <a:lnTo>
                    <a:pt x="442387" y="1488090"/>
                  </a:lnTo>
                  <a:lnTo>
                    <a:pt x="487872" y="1497392"/>
                  </a:lnTo>
                  <a:lnTo>
                    <a:pt x="534570" y="1503083"/>
                  </a:lnTo>
                  <a:lnTo>
                    <a:pt x="582333" y="1505013"/>
                  </a:lnTo>
                  <a:lnTo>
                    <a:pt x="6966115" y="1505013"/>
                  </a:lnTo>
                  <a:lnTo>
                    <a:pt x="7013868" y="1503083"/>
                  </a:lnTo>
                  <a:lnTo>
                    <a:pt x="7060559" y="1497392"/>
                  </a:lnTo>
                  <a:lnTo>
                    <a:pt x="7106038" y="1488090"/>
                  </a:lnTo>
                  <a:lnTo>
                    <a:pt x="7150154" y="1475327"/>
                  </a:lnTo>
                  <a:lnTo>
                    <a:pt x="7192758" y="1459253"/>
                  </a:lnTo>
                  <a:lnTo>
                    <a:pt x="7233700" y="1440018"/>
                  </a:lnTo>
                  <a:lnTo>
                    <a:pt x="7272830" y="1417771"/>
                  </a:lnTo>
                  <a:lnTo>
                    <a:pt x="7309998" y="1392663"/>
                  </a:lnTo>
                  <a:lnTo>
                    <a:pt x="7345054" y="1364843"/>
                  </a:lnTo>
                  <a:lnTo>
                    <a:pt x="7377849" y="1334462"/>
                  </a:lnTo>
                  <a:lnTo>
                    <a:pt x="7408231" y="1301668"/>
                  </a:lnTo>
                  <a:lnTo>
                    <a:pt x="7436052" y="1266612"/>
                  </a:lnTo>
                  <a:lnTo>
                    <a:pt x="7461162" y="1229445"/>
                  </a:lnTo>
                  <a:lnTo>
                    <a:pt x="7483409" y="1190315"/>
                  </a:lnTo>
                  <a:lnTo>
                    <a:pt x="7502646" y="1149372"/>
                  </a:lnTo>
                  <a:lnTo>
                    <a:pt x="7518721" y="1106767"/>
                  </a:lnTo>
                  <a:lnTo>
                    <a:pt x="7531485" y="1062649"/>
                  </a:lnTo>
                  <a:lnTo>
                    <a:pt x="7540788" y="1017168"/>
                  </a:lnTo>
                  <a:lnTo>
                    <a:pt x="7546479" y="970475"/>
                  </a:lnTo>
                  <a:lnTo>
                    <a:pt x="7548410" y="922718"/>
                  </a:lnTo>
                  <a:lnTo>
                    <a:pt x="7548410" y="582294"/>
                  </a:lnTo>
                  <a:lnTo>
                    <a:pt x="7546479" y="534541"/>
                  </a:lnTo>
                  <a:lnTo>
                    <a:pt x="7540788" y="487850"/>
                  </a:lnTo>
                  <a:lnTo>
                    <a:pt x="7531485" y="442372"/>
                  </a:lnTo>
                  <a:lnTo>
                    <a:pt x="7518721" y="398255"/>
                  </a:lnTo>
                  <a:lnTo>
                    <a:pt x="7502646" y="355651"/>
                  </a:lnTo>
                  <a:lnTo>
                    <a:pt x="7483409" y="314709"/>
                  </a:lnTo>
                  <a:lnTo>
                    <a:pt x="7461162" y="275579"/>
                  </a:lnTo>
                  <a:lnTo>
                    <a:pt x="7436052" y="238411"/>
                  </a:lnTo>
                  <a:lnTo>
                    <a:pt x="7408231" y="203355"/>
                  </a:lnTo>
                  <a:lnTo>
                    <a:pt x="7377849" y="170561"/>
                  </a:lnTo>
                  <a:lnTo>
                    <a:pt x="7345054" y="140178"/>
                  </a:lnTo>
                  <a:lnTo>
                    <a:pt x="7309998" y="112357"/>
                  </a:lnTo>
                  <a:lnTo>
                    <a:pt x="7272830" y="87248"/>
                  </a:lnTo>
                  <a:lnTo>
                    <a:pt x="7233700" y="65000"/>
                  </a:lnTo>
                  <a:lnTo>
                    <a:pt x="7192758" y="45763"/>
                  </a:lnTo>
                  <a:lnTo>
                    <a:pt x="7150154" y="29688"/>
                  </a:lnTo>
                  <a:lnTo>
                    <a:pt x="7106038" y="16924"/>
                  </a:lnTo>
                  <a:lnTo>
                    <a:pt x="7060559" y="7622"/>
                  </a:lnTo>
                  <a:lnTo>
                    <a:pt x="7013868" y="1930"/>
                  </a:lnTo>
                  <a:lnTo>
                    <a:pt x="6966115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7775" y="3003804"/>
              <a:ext cx="7548880" cy="1505585"/>
            </a:xfrm>
            <a:custGeom>
              <a:avLst/>
              <a:gdLst/>
              <a:ahLst/>
              <a:cxnLst/>
              <a:rect l="l" t="t" r="r" b="b"/>
              <a:pathLst>
                <a:path w="7548880" h="1505585">
                  <a:moveTo>
                    <a:pt x="0" y="582294"/>
                  </a:moveTo>
                  <a:lnTo>
                    <a:pt x="1930" y="534541"/>
                  </a:lnTo>
                  <a:lnTo>
                    <a:pt x="7621" y="487850"/>
                  </a:lnTo>
                  <a:lnTo>
                    <a:pt x="16923" y="442372"/>
                  </a:lnTo>
                  <a:lnTo>
                    <a:pt x="29686" y="398255"/>
                  </a:lnTo>
                  <a:lnTo>
                    <a:pt x="45760" y="355651"/>
                  </a:lnTo>
                  <a:lnTo>
                    <a:pt x="64996" y="314709"/>
                  </a:lnTo>
                  <a:lnTo>
                    <a:pt x="87243" y="275579"/>
                  </a:lnTo>
                  <a:lnTo>
                    <a:pt x="112352" y="238411"/>
                  </a:lnTo>
                  <a:lnTo>
                    <a:pt x="140173" y="203355"/>
                  </a:lnTo>
                  <a:lnTo>
                    <a:pt x="170556" y="170561"/>
                  </a:lnTo>
                  <a:lnTo>
                    <a:pt x="203351" y="140178"/>
                  </a:lnTo>
                  <a:lnTo>
                    <a:pt x="238408" y="112357"/>
                  </a:lnTo>
                  <a:lnTo>
                    <a:pt x="275578" y="87248"/>
                  </a:lnTo>
                  <a:lnTo>
                    <a:pt x="314711" y="65000"/>
                  </a:lnTo>
                  <a:lnTo>
                    <a:pt x="355656" y="45763"/>
                  </a:lnTo>
                  <a:lnTo>
                    <a:pt x="398265" y="29688"/>
                  </a:lnTo>
                  <a:lnTo>
                    <a:pt x="442387" y="16924"/>
                  </a:lnTo>
                  <a:lnTo>
                    <a:pt x="487872" y="7622"/>
                  </a:lnTo>
                  <a:lnTo>
                    <a:pt x="534570" y="1930"/>
                  </a:lnTo>
                  <a:lnTo>
                    <a:pt x="582333" y="0"/>
                  </a:lnTo>
                  <a:lnTo>
                    <a:pt x="6966115" y="0"/>
                  </a:lnTo>
                  <a:lnTo>
                    <a:pt x="7013868" y="1930"/>
                  </a:lnTo>
                  <a:lnTo>
                    <a:pt x="7060559" y="7622"/>
                  </a:lnTo>
                  <a:lnTo>
                    <a:pt x="7106038" y="16924"/>
                  </a:lnTo>
                  <a:lnTo>
                    <a:pt x="7150154" y="29688"/>
                  </a:lnTo>
                  <a:lnTo>
                    <a:pt x="7192758" y="45763"/>
                  </a:lnTo>
                  <a:lnTo>
                    <a:pt x="7233700" y="65000"/>
                  </a:lnTo>
                  <a:lnTo>
                    <a:pt x="7272830" y="87248"/>
                  </a:lnTo>
                  <a:lnTo>
                    <a:pt x="7309998" y="112357"/>
                  </a:lnTo>
                  <a:lnTo>
                    <a:pt x="7345054" y="140178"/>
                  </a:lnTo>
                  <a:lnTo>
                    <a:pt x="7377849" y="170561"/>
                  </a:lnTo>
                  <a:lnTo>
                    <a:pt x="7408231" y="203355"/>
                  </a:lnTo>
                  <a:lnTo>
                    <a:pt x="7436052" y="238411"/>
                  </a:lnTo>
                  <a:lnTo>
                    <a:pt x="7461162" y="275579"/>
                  </a:lnTo>
                  <a:lnTo>
                    <a:pt x="7483409" y="314709"/>
                  </a:lnTo>
                  <a:lnTo>
                    <a:pt x="7502646" y="355651"/>
                  </a:lnTo>
                  <a:lnTo>
                    <a:pt x="7518721" y="398255"/>
                  </a:lnTo>
                  <a:lnTo>
                    <a:pt x="7531485" y="442372"/>
                  </a:lnTo>
                  <a:lnTo>
                    <a:pt x="7540788" y="487850"/>
                  </a:lnTo>
                  <a:lnTo>
                    <a:pt x="7546479" y="534541"/>
                  </a:lnTo>
                  <a:lnTo>
                    <a:pt x="7548410" y="582294"/>
                  </a:lnTo>
                  <a:lnTo>
                    <a:pt x="7548410" y="922718"/>
                  </a:lnTo>
                  <a:lnTo>
                    <a:pt x="7546479" y="970475"/>
                  </a:lnTo>
                  <a:lnTo>
                    <a:pt x="7540788" y="1017168"/>
                  </a:lnTo>
                  <a:lnTo>
                    <a:pt x="7531485" y="1062649"/>
                  </a:lnTo>
                  <a:lnTo>
                    <a:pt x="7518721" y="1106767"/>
                  </a:lnTo>
                  <a:lnTo>
                    <a:pt x="7502646" y="1149372"/>
                  </a:lnTo>
                  <a:lnTo>
                    <a:pt x="7483409" y="1190315"/>
                  </a:lnTo>
                  <a:lnTo>
                    <a:pt x="7461162" y="1229445"/>
                  </a:lnTo>
                  <a:lnTo>
                    <a:pt x="7436052" y="1266612"/>
                  </a:lnTo>
                  <a:lnTo>
                    <a:pt x="7408231" y="1301668"/>
                  </a:lnTo>
                  <a:lnTo>
                    <a:pt x="7377849" y="1334462"/>
                  </a:lnTo>
                  <a:lnTo>
                    <a:pt x="7345054" y="1364843"/>
                  </a:lnTo>
                  <a:lnTo>
                    <a:pt x="7309998" y="1392663"/>
                  </a:lnTo>
                  <a:lnTo>
                    <a:pt x="7272830" y="1417771"/>
                  </a:lnTo>
                  <a:lnTo>
                    <a:pt x="7233700" y="1440018"/>
                  </a:lnTo>
                  <a:lnTo>
                    <a:pt x="7192758" y="1459253"/>
                  </a:lnTo>
                  <a:lnTo>
                    <a:pt x="7150154" y="1475327"/>
                  </a:lnTo>
                  <a:lnTo>
                    <a:pt x="7106038" y="1488090"/>
                  </a:lnTo>
                  <a:lnTo>
                    <a:pt x="7060559" y="1497392"/>
                  </a:lnTo>
                  <a:lnTo>
                    <a:pt x="7013868" y="1503083"/>
                  </a:lnTo>
                  <a:lnTo>
                    <a:pt x="6966115" y="1505013"/>
                  </a:lnTo>
                  <a:lnTo>
                    <a:pt x="582333" y="1505013"/>
                  </a:lnTo>
                  <a:lnTo>
                    <a:pt x="534570" y="1503083"/>
                  </a:lnTo>
                  <a:lnTo>
                    <a:pt x="487872" y="1497392"/>
                  </a:lnTo>
                  <a:lnTo>
                    <a:pt x="442387" y="1488090"/>
                  </a:lnTo>
                  <a:lnTo>
                    <a:pt x="398265" y="1475327"/>
                  </a:lnTo>
                  <a:lnTo>
                    <a:pt x="355656" y="1459253"/>
                  </a:lnTo>
                  <a:lnTo>
                    <a:pt x="314711" y="1440018"/>
                  </a:lnTo>
                  <a:lnTo>
                    <a:pt x="275578" y="1417771"/>
                  </a:lnTo>
                  <a:lnTo>
                    <a:pt x="238408" y="1392663"/>
                  </a:lnTo>
                  <a:lnTo>
                    <a:pt x="203351" y="1364843"/>
                  </a:lnTo>
                  <a:lnTo>
                    <a:pt x="170556" y="1334462"/>
                  </a:lnTo>
                  <a:lnTo>
                    <a:pt x="140173" y="1301668"/>
                  </a:lnTo>
                  <a:lnTo>
                    <a:pt x="112352" y="1266612"/>
                  </a:lnTo>
                  <a:lnTo>
                    <a:pt x="87243" y="1229445"/>
                  </a:lnTo>
                  <a:lnTo>
                    <a:pt x="64996" y="1190315"/>
                  </a:lnTo>
                  <a:lnTo>
                    <a:pt x="45760" y="1149372"/>
                  </a:lnTo>
                  <a:lnTo>
                    <a:pt x="29686" y="1106767"/>
                  </a:lnTo>
                  <a:lnTo>
                    <a:pt x="16923" y="1062649"/>
                  </a:lnTo>
                  <a:lnTo>
                    <a:pt x="7621" y="1017168"/>
                  </a:lnTo>
                  <a:lnTo>
                    <a:pt x="1930" y="970475"/>
                  </a:lnTo>
                  <a:lnTo>
                    <a:pt x="0" y="922718"/>
                  </a:lnTo>
                  <a:lnTo>
                    <a:pt x="0" y="582294"/>
                  </a:lnTo>
                  <a:close/>
                </a:path>
              </a:pathLst>
            </a:custGeom>
            <a:ln w="10583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50010" y="3140507"/>
            <a:ext cx="6367145" cy="112014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50"/>
              </a:spcBef>
            </a:pPr>
            <a:r>
              <a:rPr dirty="0" sz="2000" spc="-75" b="1">
                <a:solidFill>
                  <a:srgbClr val="FFFFFF"/>
                </a:solidFill>
                <a:latin typeface="Tahoma"/>
                <a:cs typeface="Tahoma"/>
              </a:rPr>
              <a:t>CONSPIRACY</a:t>
            </a:r>
            <a:r>
              <a:rPr dirty="0" sz="20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35" b="1">
                <a:solidFill>
                  <a:srgbClr val="FFFFFF"/>
                </a:solidFill>
                <a:latin typeface="Tahoma"/>
                <a:cs typeface="Tahoma"/>
              </a:rPr>
              <a:t>THEORIES</a:t>
            </a:r>
            <a:r>
              <a:rPr dirty="0" sz="20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70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2000" spc="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65">
                <a:solidFill>
                  <a:srgbClr val="FFFFFF"/>
                </a:solidFill>
                <a:latin typeface="Verdana"/>
                <a:cs typeface="Verdana"/>
              </a:rPr>
              <a:t>Texts</a:t>
            </a:r>
            <a:r>
              <a:rPr dirty="0" sz="16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pandemic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decisions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as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result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malevolent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conspiracy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secret,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influential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groups.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92484" y="1061381"/>
            <a:ext cx="7559040" cy="1515745"/>
            <a:chOff x="792484" y="1061381"/>
            <a:chExt cx="7559040" cy="1515745"/>
          </a:xfrm>
        </p:grpSpPr>
        <p:sp>
          <p:nvSpPr>
            <p:cNvPr id="8" name="object 8" descr=""/>
            <p:cNvSpPr/>
            <p:nvPr/>
          </p:nvSpPr>
          <p:spPr>
            <a:xfrm>
              <a:off x="797775" y="1066672"/>
              <a:ext cx="7548880" cy="1505585"/>
            </a:xfrm>
            <a:custGeom>
              <a:avLst/>
              <a:gdLst/>
              <a:ahLst/>
              <a:cxnLst/>
              <a:rect l="l" t="t" r="r" b="b"/>
              <a:pathLst>
                <a:path w="7548880" h="1505585">
                  <a:moveTo>
                    <a:pt x="6966115" y="0"/>
                  </a:moveTo>
                  <a:lnTo>
                    <a:pt x="582333" y="0"/>
                  </a:lnTo>
                  <a:lnTo>
                    <a:pt x="534570" y="1930"/>
                  </a:lnTo>
                  <a:lnTo>
                    <a:pt x="487872" y="7622"/>
                  </a:lnTo>
                  <a:lnTo>
                    <a:pt x="442387" y="16924"/>
                  </a:lnTo>
                  <a:lnTo>
                    <a:pt x="398265" y="29688"/>
                  </a:lnTo>
                  <a:lnTo>
                    <a:pt x="355656" y="45763"/>
                  </a:lnTo>
                  <a:lnTo>
                    <a:pt x="314711" y="65000"/>
                  </a:lnTo>
                  <a:lnTo>
                    <a:pt x="275578" y="87248"/>
                  </a:lnTo>
                  <a:lnTo>
                    <a:pt x="238408" y="112357"/>
                  </a:lnTo>
                  <a:lnTo>
                    <a:pt x="203351" y="140178"/>
                  </a:lnTo>
                  <a:lnTo>
                    <a:pt x="170556" y="170561"/>
                  </a:lnTo>
                  <a:lnTo>
                    <a:pt x="140173" y="203355"/>
                  </a:lnTo>
                  <a:lnTo>
                    <a:pt x="112352" y="238411"/>
                  </a:lnTo>
                  <a:lnTo>
                    <a:pt x="87243" y="275579"/>
                  </a:lnTo>
                  <a:lnTo>
                    <a:pt x="64996" y="314709"/>
                  </a:lnTo>
                  <a:lnTo>
                    <a:pt x="45760" y="355651"/>
                  </a:lnTo>
                  <a:lnTo>
                    <a:pt x="29686" y="398255"/>
                  </a:lnTo>
                  <a:lnTo>
                    <a:pt x="16923" y="442372"/>
                  </a:lnTo>
                  <a:lnTo>
                    <a:pt x="7621" y="487850"/>
                  </a:lnTo>
                  <a:lnTo>
                    <a:pt x="1930" y="534541"/>
                  </a:lnTo>
                  <a:lnTo>
                    <a:pt x="0" y="582294"/>
                  </a:lnTo>
                  <a:lnTo>
                    <a:pt x="0" y="922782"/>
                  </a:lnTo>
                  <a:lnTo>
                    <a:pt x="1930" y="970535"/>
                  </a:lnTo>
                  <a:lnTo>
                    <a:pt x="7621" y="1017226"/>
                  </a:lnTo>
                  <a:lnTo>
                    <a:pt x="16923" y="1062704"/>
                  </a:lnTo>
                  <a:lnTo>
                    <a:pt x="29686" y="1106821"/>
                  </a:lnTo>
                  <a:lnTo>
                    <a:pt x="45760" y="1149425"/>
                  </a:lnTo>
                  <a:lnTo>
                    <a:pt x="64996" y="1190367"/>
                  </a:lnTo>
                  <a:lnTo>
                    <a:pt x="87243" y="1229497"/>
                  </a:lnTo>
                  <a:lnTo>
                    <a:pt x="112352" y="1266665"/>
                  </a:lnTo>
                  <a:lnTo>
                    <a:pt x="140173" y="1301721"/>
                  </a:lnTo>
                  <a:lnTo>
                    <a:pt x="170556" y="1334515"/>
                  </a:lnTo>
                  <a:lnTo>
                    <a:pt x="203351" y="1364898"/>
                  </a:lnTo>
                  <a:lnTo>
                    <a:pt x="238408" y="1392719"/>
                  </a:lnTo>
                  <a:lnTo>
                    <a:pt x="275578" y="1417828"/>
                  </a:lnTo>
                  <a:lnTo>
                    <a:pt x="314711" y="1440076"/>
                  </a:lnTo>
                  <a:lnTo>
                    <a:pt x="355656" y="1459313"/>
                  </a:lnTo>
                  <a:lnTo>
                    <a:pt x="398265" y="1475388"/>
                  </a:lnTo>
                  <a:lnTo>
                    <a:pt x="442387" y="1488152"/>
                  </a:lnTo>
                  <a:lnTo>
                    <a:pt x="487872" y="1497454"/>
                  </a:lnTo>
                  <a:lnTo>
                    <a:pt x="534570" y="1503146"/>
                  </a:lnTo>
                  <a:lnTo>
                    <a:pt x="582333" y="1505077"/>
                  </a:lnTo>
                  <a:lnTo>
                    <a:pt x="6966115" y="1505077"/>
                  </a:lnTo>
                  <a:lnTo>
                    <a:pt x="7013868" y="1503146"/>
                  </a:lnTo>
                  <a:lnTo>
                    <a:pt x="7060559" y="1497454"/>
                  </a:lnTo>
                  <a:lnTo>
                    <a:pt x="7106038" y="1488152"/>
                  </a:lnTo>
                  <a:lnTo>
                    <a:pt x="7150154" y="1475388"/>
                  </a:lnTo>
                  <a:lnTo>
                    <a:pt x="7192758" y="1459313"/>
                  </a:lnTo>
                  <a:lnTo>
                    <a:pt x="7233700" y="1440076"/>
                  </a:lnTo>
                  <a:lnTo>
                    <a:pt x="7272830" y="1417828"/>
                  </a:lnTo>
                  <a:lnTo>
                    <a:pt x="7309998" y="1392719"/>
                  </a:lnTo>
                  <a:lnTo>
                    <a:pt x="7345054" y="1364898"/>
                  </a:lnTo>
                  <a:lnTo>
                    <a:pt x="7377849" y="1334516"/>
                  </a:lnTo>
                  <a:lnTo>
                    <a:pt x="7408231" y="1301721"/>
                  </a:lnTo>
                  <a:lnTo>
                    <a:pt x="7436052" y="1266665"/>
                  </a:lnTo>
                  <a:lnTo>
                    <a:pt x="7461162" y="1229497"/>
                  </a:lnTo>
                  <a:lnTo>
                    <a:pt x="7483409" y="1190367"/>
                  </a:lnTo>
                  <a:lnTo>
                    <a:pt x="7502646" y="1149425"/>
                  </a:lnTo>
                  <a:lnTo>
                    <a:pt x="7518721" y="1106821"/>
                  </a:lnTo>
                  <a:lnTo>
                    <a:pt x="7531485" y="1062704"/>
                  </a:lnTo>
                  <a:lnTo>
                    <a:pt x="7540788" y="1017226"/>
                  </a:lnTo>
                  <a:lnTo>
                    <a:pt x="7546479" y="970535"/>
                  </a:lnTo>
                  <a:lnTo>
                    <a:pt x="7548410" y="922782"/>
                  </a:lnTo>
                  <a:lnTo>
                    <a:pt x="7548410" y="582294"/>
                  </a:lnTo>
                  <a:lnTo>
                    <a:pt x="7546479" y="534541"/>
                  </a:lnTo>
                  <a:lnTo>
                    <a:pt x="7540788" y="487850"/>
                  </a:lnTo>
                  <a:lnTo>
                    <a:pt x="7531485" y="442372"/>
                  </a:lnTo>
                  <a:lnTo>
                    <a:pt x="7518721" y="398255"/>
                  </a:lnTo>
                  <a:lnTo>
                    <a:pt x="7502646" y="355651"/>
                  </a:lnTo>
                  <a:lnTo>
                    <a:pt x="7483409" y="314709"/>
                  </a:lnTo>
                  <a:lnTo>
                    <a:pt x="7461162" y="275579"/>
                  </a:lnTo>
                  <a:lnTo>
                    <a:pt x="7436052" y="238411"/>
                  </a:lnTo>
                  <a:lnTo>
                    <a:pt x="7408231" y="203355"/>
                  </a:lnTo>
                  <a:lnTo>
                    <a:pt x="7377849" y="170561"/>
                  </a:lnTo>
                  <a:lnTo>
                    <a:pt x="7345054" y="140178"/>
                  </a:lnTo>
                  <a:lnTo>
                    <a:pt x="7309998" y="112357"/>
                  </a:lnTo>
                  <a:lnTo>
                    <a:pt x="7272830" y="87248"/>
                  </a:lnTo>
                  <a:lnTo>
                    <a:pt x="7233700" y="65000"/>
                  </a:lnTo>
                  <a:lnTo>
                    <a:pt x="7192758" y="45763"/>
                  </a:lnTo>
                  <a:lnTo>
                    <a:pt x="7150154" y="29688"/>
                  </a:lnTo>
                  <a:lnTo>
                    <a:pt x="7106038" y="16924"/>
                  </a:lnTo>
                  <a:lnTo>
                    <a:pt x="7060559" y="7622"/>
                  </a:lnTo>
                  <a:lnTo>
                    <a:pt x="7013868" y="1930"/>
                  </a:lnTo>
                  <a:lnTo>
                    <a:pt x="6966115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7775" y="1066672"/>
              <a:ext cx="7548880" cy="1505585"/>
            </a:xfrm>
            <a:custGeom>
              <a:avLst/>
              <a:gdLst/>
              <a:ahLst/>
              <a:cxnLst/>
              <a:rect l="l" t="t" r="r" b="b"/>
              <a:pathLst>
                <a:path w="7548880" h="1505585">
                  <a:moveTo>
                    <a:pt x="0" y="582294"/>
                  </a:moveTo>
                  <a:lnTo>
                    <a:pt x="1930" y="534541"/>
                  </a:lnTo>
                  <a:lnTo>
                    <a:pt x="7621" y="487850"/>
                  </a:lnTo>
                  <a:lnTo>
                    <a:pt x="16923" y="442372"/>
                  </a:lnTo>
                  <a:lnTo>
                    <a:pt x="29686" y="398255"/>
                  </a:lnTo>
                  <a:lnTo>
                    <a:pt x="45760" y="355651"/>
                  </a:lnTo>
                  <a:lnTo>
                    <a:pt x="64996" y="314709"/>
                  </a:lnTo>
                  <a:lnTo>
                    <a:pt x="87243" y="275579"/>
                  </a:lnTo>
                  <a:lnTo>
                    <a:pt x="112352" y="238411"/>
                  </a:lnTo>
                  <a:lnTo>
                    <a:pt x="140173" y="203355"/>
                  </a:lnTo>
                  <a:lnTo>
                    <a:pt x="170556" y="170561"/>
                  </a:lnTo>
                  <a:lnTo>
                    <a:pt x="203351" y="140178"/>
                  </a:lnTo>
                  <a:lnTo>
                    <a:pt x="238408" y="112357"/>
                  </a:lnTo>
                  <a:lnTo>
                    <a:pt x="275578" y="87248"/>
                  </a:lnTo>
                  <a:lnTo>
                    <a:pt x="314711" y="65000"/>
                  </a:lnTo>
                  <a:lnTo>
                    <a:pt x="355656" y="45763"/>
                  </a:lnTo>
                  <a:lnTo>
                    <a:pt x="398265" y="29688"/>
                  </a:lnTo>
                  <a:lnTo>
                    <a:pt x="442387" y="16924"/>
                  </a:lnTo>
                  <a:lnTo>
                    <a:pt x="487872" y="7622"/>
                  </a:lnTo>
                  <a:lnTo>
                    <a:pt x="534570" y="1930"/>
                  </a:lnTo>
                  <a:lnTo>
                    <a:pt x="582333" y="0"/>
                  </a:lnTo>
                  <a:lnTo>
                    <a:pt x="6966115" y="0"/>
                  </a:lnTo>
                  <a:lnTo>
                    <a:pt x="7013868" y="1930"/>
                  </a:lnTo>
                  <a:lnTo>
                    <a:pt x="7060559" y="7622"/>
                  </a:lnTo>
                  <a:lnTo>
                    <a:pt x="7106038" y="16924"/>
                  </a:lnTo>
                  <a:lnTo>
                    <a:pt x="7150154" y="29688"/>
                  </a:lnTo>
                  <a:lnTo>
                    <a:pt x="7192758" y="45763"/>
                  </a:lnTo>
                  <a:lnTo>
                    <a:pt x="7233700" y="65000"/>
                  </a:lnTo>
                  <a:lnTo>
                    <a:pt x="7272830" y="87248"/>
                  </a:lnTo>
                  <a:lnTo>
                    <a:pt x="7309998" y="112357"/>
                  </a:lnTo>
                  <a:lnTo>
                    <a:pt x="7345054" y="140178"/>
                  </a:lnTo>
                  <a:lnTo>
                    <a:pt x="7377849" y="170561"/>
                  </a:lnTo>
                  <a:lnTo>
                    <a:pt x="7408231" y="203355"/>
                  </a:lnTo>
                  <a:lnTo>
                    <a:pt x="7436052" y="238411"/>
                  </a:lnTo>
                  <a:lnTo>
                    <a:pt x="7461162" y="275579"/>
                  </a:lnTo>
                  <a:lnTo>
                    <a:pt x="7483409" y="314709"/>
                  </a:lnTo>
                  <a:lnTo>
                    <a:pt x="7502646" y="355651"/>
                  </a:lnTo>
                  <a:lnTo>
                    <a:pt x="7518721" y="398255"/>
                  </a:lnTo>
                  <a:lnTo>
                    <a:pt x="7531485" y="442372"/>
                  </a:lnTo>
                  <a:lnTo>
                    <a:pt x="7540788" y="487850"/>
                  </a:lnTo>
                  <a:lnTo>
                    <a:pt x="7546479" y="534541"/>
                  </a:lnTo>
                  <a:lnTo>
                    <a:pt x="7548410" y="582294"/>
                  </a:lnTo>
                  <a:lnTo>
                    <a:pt x="7548410" y="922782"/>
                  </a:lnTo>
                  <a:lnTo>
                    <a:pt x="7546479" y="970535"/>
                  </a:lnTo>
                  <a:lnTo>
                    <a:pt x="7540788" y="1017226"/>
                  </a:lnTo>
                  <a:lnTo>
                    <a:pt x="7531485" y="1062704"/>
                  </a:lnTo>
                  <a:lnTo>
                    <a:pt x="7518721" y="1106821"/>
                  </a:lnTo>
                  <a:lnTo>
                    <a:pt x="7502646" y="1149425"/>
                  </a:lnTo>
                  <a:lnTo>
                    <a:pt x="7483409" y="1190367"/>
                  </a:lnTo>
                  <a:lnTo>
                    <a:pt x="7461162" y="1229497"/>
                  </a:lnTo>
                  <a:lnTo>
                    <a:pt x="7436052" y="1266665"/>
                  </a:lnTo>
                  <a:lnTo>
                    <a:pt x="7408231" y="1301721"/>
                  </a:lnTo>
                  <a:lnTo>
                    <a:pt x="7377849" y="1334516"/>
                  </a:lnTo>
                  <a:lnTo>
                    <a:pt x="7345054" y="1364898"/>
                  </a:lnTo>
                  <a:lnTo>
                    <a:pt x="7309998" y="1392719"/>
                  </a:lnTo>
                  <a:lnTo>
                    <a:pt x="7272830" y="1417828"/>
                  </a:lnTo>
                  <a:lnTo>
                    <a:pt x="7233700" y="1440076"/>
                  </a:lnTo>
                  <a:lnTo>
                    <a:pt x="7192758" y="1459313"/>
                  </a:lnTo>
                  <a:lnTo>
                    <a:pt x="7150154" y="1475388"/>
                  </a:lnTo>
                  <a:lnTo>
                    <a:pt x="7106038" y="1488152"/>
                  </a:lnTo>
                  <a:lnTo>
                    <a:pt x="7060559" y="1497454"/>
                  </a:lnTo>
                  <a:lnTo>
                    <a:pt x="7013868" y="1503146"/>
                  </a:lnTo>
                  <a:lnTo>
                    <a:pt x="6966115" y="1505077"/>
                  </a:lnTo>
                  <a:lnTo>
                    <a:pt x="582333" y="1505077"/>
                  </a:lnTo>
                  <a:lnTo>
                    <a:pt x="534570" y="1503146"/>
                  </a:lnTo>
                  <a:lnTo>
                    <a:pt x="487872" y="1497454"/>
                  </a:lnTo>
                  <a:lnTo>
                    <a:pt x="442387" y="1488152"/>
                  </a:lnTo>
                  <a:lnTo>
                    <a:pt x="398265" y="1475388"/>
                  </a:lnTo>
                  <a:lnTo>
                    <a:pt x="355656" y="1459313"/>
                  </a:lnTo>
                  <a:lnTo>
                    <a:pt x="314711" y="1440076"/>
                  </a:lnTo>
                  <a:lnTo>
                    <a:pt x="275578" y="1417828"/>
                  </a:lnTo>
                  <a:lnTo>
                    <a:pt x="238408" y="1392719"/>
                  </a:lnTo>
                  <a:lnTo>
                    <a:pt x="203351" y="1364898"/>
                  </a:lnTo>
                  <a:lnTo>
                    <a:pt x="170556" y="1334515"/>
                  </a:lnTo>
                  <a:lnTo>
                    <a:pt x="140173" y="1301721"/>
                  </a:lnTo>
                  <a:lnTo>
                    <a:pt x="112352" y="1266665"/>
                  </a:lnTo>
                  <a:lnTo>
                    <a:pt x="87243" y="1229497"/>
                  </a:lnTo>
                  <a:lnTo>
                    <a:pt x="64996" y="1190367"/>
                  </a:lnTo>
                  <a:lnTo>
                    <a:pt x="45760" y="1149425"/>
                  </a:lnTo>
                  <a:lnTo>
                    <a:pt x="29686" y="1106821"/>
                  </a:lnTo>
                  <a:lnTo>
                    <a:pt x="16923" y="1062704"/>
                  </a:lnTo>
                  <a:lnTo>
                    <a:pt x="7621" y="1017226"/>
                  </a:lnTo>
                  <a:lnTo>
                    <a:pt x="1930" y="970535"/>
                  </a:lnTo>
                  <a:lnTo>
                    <a:pt x="0" y="922782"/>
                  </a:lnTo>
                  <a:lnTo>
                    <a:pt x="0" y="582294"/>
                  </a:lnTo>
                  <a:close/>
                </a:path>
              </a:pathLst>
            </a:custGeom>
            <a:ln w="10583">
              <a:solidFill>
                <a:srgbClr val="718F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350010" y="1203155"/>
            <a:ext cx="6062345" cy="11195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55"/>
              </a:spcBef>
            </a:pPr>
            <a:r>
              <a:rPr dirty="0" sz="2000" spc="-175" b="1">
                <a:solidFill>
                  <a:srgbClr val="FFFFFF"/>
                </a:solidFill>
                <a:latin typeface="Tahoma"/>
                <a:cs typeface="Tahoma"/>
              </a:rPr>
              <a:t>CRITICAL</a:t>
            </a:r>
            <a:r>
              <a:rPr dirty="0" sz="20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Tahoma"/>
                <a:cs typeface="Tahoma"/>
              </a:rPr>
              <a:t>THINKING:</a:t>
            </a:r>
            <a:r>
              <a:rPr dirty="0" sz="200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question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major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decisions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dirty="0" sz="16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domain,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promote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conspiracist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mentality.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166522" y="162890"/>
            <a:ext cx="975994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TASKS</a:t>
            </a: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105"/>
              </a:spcBef>
            </a:pPr>
            <a:r>
              <a:rPr dirty="0" sz="2000" spc="-85"/>
              <a:t>Elements</a:t>
            </a:r>
            <a:r>
              <a:rPr dirty="0" sz="2000" spc="-65"/>
              <a:t> </a:t>
            </a:r>
            <a:r>
              <a:rPr dirty="0" sz="2000" spc="-45"/>
              <a:t>of</a:t>
            </a:r>
            <a:r>
              <a:rPr dirty="0" sz="2000" spc="-35"/>
              <a:t> Oppositional</a:t>
            </a:r>
            <a:r>
              <a:rPr dirty="0" sz="2000" spc="-60"/>
              <a:t> </a:t>
            </a:r>
            <a:r>
              <a:rPr dirty="0" sz="2000" spc="-55"/>
              <a:t>Narratives</a:t>
            </a:r>
            <a:endParaRPr sz="2000"/>
          </a:p>
        </p:txBody>
      </p:sp>
      <p:sp>
        <p:nvSpPr>
          <p:cNvPr id="3" name="object 3" descr=""/>
          <p:cNvSpPr/>
          <p:nvPr/>
        </p:nvSpPr>
        <p:spPr>
          <a:xfrm>
            <a:off x="382676" y="661034"/>
            <a:ext cx="8380095" cy="494030"/>
          </a:xfrm>
          <a:custGeom>
            <a:avLst/>
            <a:gdLst/>
            <a:ahLst/>
            <a:cxnLst/>
            <a:rect l="l" t="t" r="r" b="b"/>
            <a:pathLst>
              <a:path w="8380095" h="494030">
                <a:moveTo>
                  <a:pt x="0" y="246761"/>
                </a:moveTo>
                <a:lnTo>
                  <a:pt x="5013" y="197033"/>
                </a:lnTo>
                <a:lnTo>
                  <a:pt x="19393" y="150715"/>
                </a:lnTo>
                <a:lnTo>
                  <a:pt x="42147" y="108799"/>
                </a:lnTo>
                <a:lnTo>
                  <a:pt x="72282" y="72278"/>
                </a:lnTo>
                <a:lnTo>
                  <a:pt x="108805" y="42145"/>
                </a:lnTo>
                <a:lnTo>
                  <a:pt x="150725" y="19393"/>
                </a:lnTo>
                <a:lnTo>
                  <a:pt x="197050" y="5013"/>
                </a:lnTo>
                <a:lnTo>
                  <a:pt x="246786" y="0"/>
                </a:lnTo>
                <a:lnTo>
                  <a:pt x="8132800" y="0"/>
                </a:lnTo>
                <a:lnTo>
                  <a:pt x="8182528" y="5013"/>
                </a:lnTo>
                <a:lnTo>
                  <a:pt x="8228846" y="19393"/>
                </a:lnTo>
                <a:lnTo>
                  <a:pt x="8270762" y="42145"/>
                </a:lnTo>
                <a:lnTo>
                  <a:pt x="8307282" y="72278"/>
                </a:lnTo>
                <a:lnTo>
                  <a:pt x="8337415" y="108799"/>
                </a:lnTo>
                <a:lnTo>
                  <a:pt x="8360168" y="150715"/>
                </a:lnTo>
                <a:lnTo>
                  <a:pt x="8374547" y="197033"/>
                </a:lnTo>
                <a:lnTo>
                  <a:pt x="8379561" y="246761"/>
                </a:lnTo>
                <a:lnTo>
                  <a:pt x="8374547" y="296488"/>
                </a:lnTo>
                <a:lnTo>
                  <a:pt x="8360168" y="342806"/>
                </a:lnTo>
                <a:lnTo>
                  <a:pt x="8337415" y="384722"/>
                </a:lnTo>
                <a:lnTo>
                  <a:pt x="8307282" y="421243"/>
                </a:lnTo>
                <a:lnTo>
                  <a:pt x="8270762" y="451376"/>
                </a:lnTo>
                <a:lnTo>
                  <a:pt x="8228846" y="474128"/>
                </a:lnTo>
                <a:lnTo>
                  <a:pt x="8182528" y="488508"/>
                </a:lnTo>
                <a:lnTo>
                  <a:pt x="8132800" y="493522"/>
                </a:lnTo>
                <a:lnTo>
                  <a:pt x="246786" y="493522"/>
                </a:lnTo>
                <a:lnTo>
                  <a:pt x="197050" y="488508"/>
                </a:lnTo>
                <a:lnTo>
                  <a:pt x="150725" y="474128"/>
                </a:lnTo>
                <a:lnTo>
                  <a:pt x="108805" y="451376"/>
                </a:lnTo>
                <a:lnTo>
                  <a:pt x="72282" y="421243"/>
                </a:lnTo>
                <a:lnTo>
                  <a:pt x="42147" y="384722"/>
                </a:lnTo>
                <a:lnTo>
                  <a:pt x="19393" y="342806"/>
                </a:lnTo>
                <a:lnTo>
                  <a:pt x="5013" y="296488"/>
                </a:lnTo>
                <a:lnTo>
                  <a:pt x="0" y="246761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82676" y="1271777"/>
            <a:ext cx="8380095" cy="594995"/>
          </a:xfrm>
          <a:custGeom>
            <a:avLst/>
            <a:gdLst/>
            <a:ahLst/>
            <a:cxnLst/>
            <a:rect l="l" t="t" r="r" b="b"/>
            <a:pathLst>
              <a:path w="8380095" h="594994">
                <a:moveTo>
                  <a:pt x="0" y="297434"/>
                </a:moveTo>
                <a:lnTo>
                  <a:pt x="3892" y="249202"/>
                </a:lnTo>
                <a:lnTo>
                  <a:pt x="15161" y="203443"/>
                </a:lnTo>
                <a:lnTo>
                  <a:pt x="33194" y="160771"/>
                </a:lnTo>
                <a:lnTo>
                  <a:pt x="57379" y="121798"/>
                </a:lnTo>
                <a:lnTo>
                  <a:pt x="87104" y="87137"/>
                </a:lnTo>
                <a:lnTo>
                  <a:pt x="121756" y="57403"/>
                </a:lnTo>
                <a:lnTo>
                  <a:pt x="160724" y="33209"/>
                </a:lnTo>
                <a:lnTo>
                  <a:pt x="203395" y="15168"/>
                </a:lnTo>
                <a:lnTo>
                  <a:pt x="249156" y="3894"/>
                </a:lnTo>
                <a:lnTo>
                  <a:pt x="297395" y="0"/>
                </a:lnTo>
                <a:lnTo>
                  <a:pt x="8082127" y="0"/>
                </a:lnTo>
                <a:lnTo>
                  <a:pt x="8130359" y="3894"/>
                </a:lnTo>
                <a:lnTo>
                  <a:pt x="8176117" y="15168"/>
                </a:lnTo>
                <a:lnTo>
                  <a:pt x="8218790" y="33209"/>
                </a:lnTo>
                <a:lnTo>
                  <a:pt x="8257763" y="57403"/>
                </a:lnTo>
                <a:lnTo>
                  <a:pt x="8292423" y="87137"/>
                </a:lnTo>
                <a:lnTo>
                  <a:pt x="8322157" y="121798"/>
                </a:lnTo>
                <a:lnTo>
                  <a:pt x="8346351" y="160771"/>
                </a:lnTo>
                <a:lnTo>
                  <a:pt x="8364392" y="203443"/>
                </a:lnTo>
                <a:lnTo>
                  <a:pt x="8375667" y="249202"/>
                </a:lnTo>
                <a:lnTo>
                  <a:pt x="8379561" y="297434"/>
                </a:lnTo>
                <a:lnTo>
                  <a:pt x="8375667" y="345665"/>
                </a:lnTo>
                <a:lnTo>
                  <a:pt x="8364392" y="391424"/>
                </a:lnTo>
                <a:lnTo>
                  <a:pt x="8346351" y="434096"/>
                </a:lnTo>
                <a:lnTo>
                  <a:pt x="8322157" y="473069"/>
                </a:lnTo>
                <a:lnTo>
                  <a:pt x="8292423" y="507730"/>
                </a:lnTo>
                <a:lnTo>
                  <a:pt x="8257763" y="537464"/>
                </a:lnTo>
                <a:lnTo>
                  <a:pt x="8218790" y="561658"/>
                </a:lnTo>
                <a:lnTo>
                  <a:pt x="8176117" y="579699"/>
                </a:lnTo>
                <a:lnTo>
                  <a:pt x="8130359" y="590973"/>
                </a:lnTo>
                <a:lnTo>
                  <a:pt x="8082127" y="594868"/>
                </a:lnTo>
                <a:lnTo>
                  <a:pt x="297395" y="594868"/>
                </a:lnTo>
                <a:lnTo>
                  <a:pt x="249156" y="590973"/>
                </a:lnTo>
                <a:lnTo>
                  <a:pt x="203395" y="579699"/>
                </a:lnTo>
                <a:lnTo>
                  <a:pt x="160724" y="561658"/>
                </a:lnTo>
                <a:lnTo>
                  <a:pt x="121756" y="537464"/>
                </a:lnTo>
                <a:lnTo>
                  <a:pt x="87104" y="507730"/>
                </a:lnTo>
                <a:lnTo>
                  <a:pt x="57379" y="473069"/>
                </a:lnTo>
                <a:lnTo>
                  <a:pt x="33194" y="434096"/>
                </a:lnTo>
                <a:lnTo>
                  <a:pt x="15161" y="391424"/>
                </a:lnTo>
                <a:lnTo>
                  <a:pt x="3892" y="345665"/>
                </a:lnTo>
                <a:lnTo>
                  <a:pt x="0" y="297434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82676" y="1983867"/>
            <a:ext cx="8380095" cy="664845"/>
          </a:xfrm>
          <a:custGeom>
            <a:avLst/>
            <a:gdLst/>
            <a:ahLst/>
            <a:cxnLst/>
            <a:rect l="l" t="t" r="r" b="b"/>
            <a:pathLst>
              <a:path w="8380095" h="664844">
                <a:moveTo>
                  <a:pt x="0" y="332358"/>
                </a:moveTo>
                <a:lnTo>
                  <a:pt x="3603" y="283254"/>
                </a:lnTo>
                <a:lnTo>
                  <a:pt x="14072" y="236384"/>
                </a:lnTo>
                <a:lnTo>
                  <a:pt x="30890" y="192262"/>
                </a:lnTo>
                <a:lnTo>
                  <a:pt x="53546" y="151404"/>
                </a:lnTo>
                <a:lnTo>
                  <a:pt x="81523" y="114324"/>
                </a:lnTo>
                <a:lnTo>
                  <a:pt x="114308" y="81536"/>
                </a:lnTo>
                <a:lnTo>
                  <a:pt x="151387" y="53555"/>
                </a:lnTo>
                <a:lnTo>
                  <a:pt x="192246" y="30897"/>
                </a:lnTo>
                <a:lnTo>
                  <a:pt x="236370" y="14075"/>
                </a:lnTo>
                <a:lnTo>
                  <a:pt x="283246" y="3604"/>
                </a:lnTo>
                <a:lnTo>
                  <a:pt x="332359" y="0"/>
                </a:lnTo>
                <a:lnTo>
                  <a:pt x="8047202" y="0"/>
                </a:lnTo>
                <a:lnTo>
                  <a:pt x="8096306" y="3604"/>
                </a:lnTo>
                <a:lnTo>
                  <a:pt x="8143177" y="14075"/>
                </a:lnTo>
                <a:lnTo>
                  <a:pt x="8187298" y="30897"/>
                </a:lnTo>
                <a:lnTo>
                  <a:pt x="8228157" y="53555"/>
                </a:lnTo>
                <a:lnTo>
                  <a:pt x="8265237" y="81536"/>
                </a:lnTo>
                <a:lnTo>
                  <a:pt x="8298025" y="114324"/>
                </a:lnTo>
                <a:lnTo>
                  <a:pt x="8326005" y="151404"/>
                </a:lnTo>
                <a:lnTo>
                  <a:pt x="8348664" y="192262"/>
                </a:lnTo>
                <a:lnTo>
                  <a:pt x="8365486" y="236384"/>
                </a:lnTo>
                <a:lnTo>
                  <a:pt x="8375957" y="283254"/>
                </a:lnTo>
                <a:lnTo>
                  <a:pt x="8379561" y="332358"/>
                </a:lnTo>
                <a:lnTo>
                  <a:pt x="8375957" y="381463"/>
                </a:lnTo>
                <a:lnTo>
                  <a:pt x="8365486" y="428333"/>
                </a:lnTo>
                <a:lnTo>
                  <a:pt x="8348664" y="472455"/>
                </a:lnTo>
                <a:lnTo>
                  <a:pt x="8326005" y="513313"/>
                </a:lnTo>
                <a:lnTo>
                  <a:pt x="8298025" y="550393"/>
                </a:lnTo>
                <a:lnTo>
                  <a:pt x="8265237" y="583181"/>
                </a:lnTo>
                <a:lnTo>
                  <a:pt x="8228157" y="611162"/>
                </a:lnTo>
                <a:lnTo>
                  <a:pt x="8187298" y="633820"/>
                </a:lnTo>
                <a:lnTo>
                  <a:pt x="8143177" y="650642"/>
                </a:lnTo>
                <a:lnTo>
                  <a:pt x="8096306" y="661113"/>
                </a:lnTo>
                <a:lnTo>
                  <a:pt x="8047202" y="664718"/>
                </a:lnTo>
                <a:lnTo>
                  <a:pt x="332359" y="664718"/>
                </a:lnTo>
                <a:lnTo>
                  <a:pt x="283246" y="661113"/>
                </a:lnTo>
                <a:lnTo>
                  <a:pt x="236370" y="650642"/>
                </a:lnTo>
                <a:lnTo>
                  <a:pt x="192246" y="633820"/>
                </a:lnTo>
                <a:lnTo>
                  <a:pt x="151387" y="611162"/>
                </a:lnTo>
                <a:lnTo>
                  <a:pt x="114308" y="583181"/>
                </a:lnTo>
                <a:lnTo>
                  <a:pt x="81523" y="550393"/>
                </a:lnTo>
                <a:lnTo>
                  <a:pt x="53546" y="513313"/>
                </a:lnTo>
                <a:lnTo>
                  <a:pt x="30890" y="472455"/>
                </a:lnTo>
                <a:lnTo>
                  <a:pt x="14072" y="428333"/>
                </a:lnTo>
                <a:lnTo>
                  <a:pt x="3603" y="381463"/>
                </a:lnTo>
                <a:lnTo>
                  <a:pt x="0" y="332358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2676" y="2768219"/>
            <a:ext cx="8380095" cy="527050"/>
          </a:xfrm>
          <a:custGeom>
            <a:avLst/>
            <a:gdLst/>
            <a:ahLst/>
            <a:cxnLst/>
            <a:rect l="l" t="t" r="r" b="b"/>
            <a:pathLst>
              <a:path w="8380095" h="527050">
                <a:moveTo>
                  <a:pt x="0" y="263398"/>
                </a:moveTo>
                <a:lnTo>
                  <a:pt x="4244" y="216066"/>
                </a:lnTo>
                <a:lnTo>
                  <a:pt x="16483" y="171512"/>
                </a:lnTo>
                <a:lnTo>
                  <a:pt x="35970" y="130480"/>
                </a:lnTo>
                <a:lnTo>
                  <a:pt x="61963" y="93716"/>
                </a:lnTo>
                <a:lnTo>
                  <a:pt x="93717" y="61966"/>
                </a:lnTo>
                <a:lnTo>
                  <a:pt x="130488" y="35973"/>
                </a:lnTo>
                <a:lnTo>
                  <a:pt x="171532" y="16485"/>
                </a:lnTo>
                <a:lnTo>
                  <a:pt x="216104" y="4245"/>
                </a:lnTo>
                <a:lnTo>
                  <a:pt x="263461" y="0"/>
                </a:lnTo>
                <a:lnTo>
                  <a:pt x="8116036" y="0"/>
                </a:lnTo>
                <a:lnTo>
                  <a:pt x="8163405" y="4245"/>
                </a:lnTo>
                <a:lnTo>
                  <a:pt x="8207989" y="16485"/>
                </a:lnTo>
                <a:lnTo>
                  <a:pt x="8249043" y="35973"/>
                </a:lnTo>
                <a:lnTo>
                  <a:pt x="8285822" y="61966"/>
                </a:lnTo>
                <a:lnTo>
                  <a:pt x="8317584" y="93716"/>
                </a:lnTo>
                <a:lnTo>
                  <a:pt x="8343582" y="130480"/>
                </a:lnTo>
                <a:lnTo>
                  <a:pt x="8363074" y="171512"/>
                </a:lnTo>
                <a:lnTo>
                  <a:pt x="8375315" y="216066"/>
                </a:lnTo>
                <a:lnTo>
                  <a:pt x="8379561" y="263398"/>
                </a:lnTo>
                <a:lnTo>
                  <a:pt x="8375315" y="310767"/>
                </a:lnTo>
                <a:lnTo>
                  <a:pt x="8363074" y="355350"/>
                </a:lnTo>
                <a:lnTo>
                  <a:pt x="8343582" y="396404"/>
                </a:lnTo>
                <a:lnTo>
                  <a:pt x="8317584" y="433184"/>
                </a:lnTo>
                <a:lnTo>
                  <a:pt x="8285822" y="464945"/>
                </a:lnTo>
                <a:lnTo>
                  <a:pt x="8249043" y="490944"/>
                </a:lnTo>
                <a:lnTo>
                  <a:pt x="8207989" y="510436"/>
                </a:lnTo>
                <a:lnTo>
                  <a:pt x="8163405" y="522677"/>
                </a:lnTo>
                <a:lnTo>
                  <a:pt x="8116036" y="526923"/>
                </a:lnTo>
                <a:lnTo>
                  <a:pt x="263461" y="526923"/>
                </a:lnTo>
                <a:lnTo>
                  <a:pt x="216104" y="522677"/>
                </a:lnTo>
                <a:lnTo>
                  <a:pt x="171532" y="510436"/>
                </a:lnTo>
                <a:lnTo>
                  <a:pt x="130488" y="490944"/>
                </a:lnTo>
                <a:lnTo>
                  <a:pt x="93717" y="464945"/>
                </a:lnTo>
                <a:lnTo>
                  <a:pt x="61963" y="433184"/>
                </a:lnTo>
                <a:lnTo>
                  <a:pt x="35970" y="396404"/>
                </a:lnTo>
                <a:lnTo>
                  <a:pt x="16483" y="355350"/>
                </a:lnTo>
                <a:lnTo>
                  <a:pt x="4244" y="310767"/>
                </a:lnTo>
                <a:lnTo>
                  <a:pt x="0" y="263398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2676" y="3414267"/>
            <a:ext cx="8380095" cy="527050"/>
          </a:xfrm>
          <a:custGeom>
            <a:avLst/>
            <a:gdLst/>
            <a:ahLst/>
            <a:cxnLst/>
            <a:rect l="l" t="t" r="r" b="b"/>
            <a:pathLst>
              <a:path w="8380095" h="527050">
                <a:moveTo>
                  <a:pt x="0" y="263397"/>
                </a:moveTo>
                <a:lnTo>
                  <a:pt x="4244" y="216066"/>
                </a:lnTo>
                <a:lnTo>
                  <a:pt x="16483" y="171512"/>
                </a:lnTo>
                <a:lnTo>
                  <a:pt x="35970" y="130480"/>
                </a:lnTo>
                <a:lnTo>
                  <a:pt x="61963" y="93716"/>
                </a:lnTo>
                <a:lnTo>
                  <a:pt x="93717" y="61966"/>
                </a:lnTo>
                <a:lnTo>
                  <a:pt x="130488" y="35973"/>
                </a:lnTo>
                <a:lnTo>
                  <a:pt x="171532" y="16485"/>
                </a:lnTo>
                <a:lnTo>
                  <a:pt x="216104" y="4245"/>
                </a:lnTo>
                <a:lnTo>
                  <a:pt x="263461" y="0"/>
                </a:lnTo>
                <a:lnTo>
                  <a:pt x="8116036" y="0"/>
                </a:lnTo>
                <a:lnTo>
                  <a:pt x="8163405" y="4245"/>
                </a:lnTo>
                <a:lnTo>
                  <a:pt x="8207989" y="16485"/>
                </a:lnTo>
                <a:lnTo>
                  <a:pt x="8249043" y="35973"/>
                </a:lnTo>
                <a:lnTo>
                  <a:pt x="8285822" y="61966"/>
                </a:lnTo>
                <a:lnTo>
                  <a:pt x="8317584" y="93716"/>
                </a:lnTo>
                <a:lnTo>
                  <a:pt x="8343582" y="130480"/>
                </a:lnTo>
                <a:lnTo>
                  <a:pt x="8363074" y="171512"/>
                </a:lnTo>
                <a:lnTo>
                  <a:pt x="8375315" y="216066"/>
                </a:lnTo>
                <a:lnTo>
                  <a:pt x="8379561" y="263397"/>
                </a:lnTo>
                <a:lnTo>
                  <a:pt x="8375315" y="310766"/>
                </a:lnTo>
                <a:lnTo>
                  <a:pt x="8363074" y="355349"/>
                </a:lnTo>
                <a:lnTo>
                  <a:pt x="8343582" y="396401"/>
                </a:lnTo>
                <a:lnTo>
                  <a:pt x="8317584" y="433178"/>
                </a:lnTo>
                <a:lnTo>
                  <a:pt x="8285822" y="464938"/>
                </a:lnTo>
                <a:lnTo>
                  <a:pt x="8249043" y="490934"/>
                </a:lnTo>
                <a:lnTo>
                  <a:pt x="8207989" y="510425"/>
                </a:lnTo>
                <a:lnTo>
                  <a:pt x="8163405" y="522665"/>
                </a:lnTo>
                <a:lnTo>
                  <a:pt x="8116036" y="526910"/>
                </a:lnTo>
                <a:lnTo>
                  <a:pt x="263461" y="526910"/>
                </a:lnTo>
                <a:lnTo>
                  <a:pt x="216104" y="522665"/>
                </a:lnTo>
                <a:lnTo>
                  <a:pt x="171532" y="510425"/>
                </a:lnTo>
                <a:lnTo>
                  <a:pt x="130488" y="490934"/>
                </a:lnTo>
                <a:lnTo>
                  <a:pt x="93717" y="464938"/>
                </a:lnTo>
                <a:lnTo>
                  <a:pt x="61963" y="433178"/>
                </a:lnTo>
                <a:lnTo>
                  <a:pt x="35970" y="396401"/>
                </a:lnTo>
                <a:lnTo>
                  <a:pt x="16483" y="355349"/>
                </a:lnTo>
                <a:lnTo>
                  <a:pt x="4244" y="310766"/>
                </a:lnTo>
                <a:lnTo>
                  <a:pt x="0" y="263397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2676" y="4060304"/>
            <a:ext cx="8380095" cy="551815"/>
          </a:xfrm>
          <a:custGeom>
            <a:avLst/>
            <a:gdLst/>
            <a:ahLst/>
            <a:cxnLst/>
            <a:rect l="l" t="t" r="r" b="b"/>
            <a:pathLst>
              <a:path w="8380095" h="551814">
                <a:moveTo>
                  <a:pt x="0" y="275844"/>
                </a:moveTo>
                <a:lnTo>
                  <a:pt x="4444" y="226259"/>
                </a:lnTo>
                <a:lnTo>
                  <a:pt x="17256" y="179591"/>
                </a:lnTo>
                <a:lnTo>
                  <a:pt x="37659" y="136618"/>
                </a:lnTo>
                <a:lnTo>
                  <a:pt x="64873" y="98119"/>
                </a:lnTo>
                <a:lnTo>
                  <a:pt x="98119" y="64873"/>
                </a:lnTo>
                <a:lnTo>
                  <a:pt x="136618" y="37659"/>
                </a:lnTo>
                <a:lnTo>
                  <a:pt x="179591" y="17256"/>
                </a:lnTo>
                <a:lnTo>
                  <a:pt x="226259" y="4444"/>
                </a:lnTo>
                <a:lnTo>
                  <a:pt x="275843" y="0"/>
                </a:lnTo>
                <a:lnTo>
                  <a:pt x="8103717" y="0"/>
                </a:lnTo>
                <a:lnTo>
                  <a:pt x="8153282" y="4444"/>
                </a:lnTo>
                <a:lnTo>
                  <a:pt x="8199939" y="17256"/>
                </a:lnTo>
                <a:lnTo>
                  <a:pt x="8242909" y="37659"/>
                </a:lnTo>
                <a:lnTo>
                  <a:pt x="8281410" y="64873"/>
                </a:lnTo>
                <a:lnTo>
                  <a:pt x="8314663" y="98119"/>
                </a:lnTo>
                <a:lnTo>
                  <a:pt x="8341884" y="136618"/>
                </a:lnTo>
                <a:lnTo>
                  <a:pt x="8362295" y="179591"/>
                </a:lnTo>
                <a:lnTo>
                  <a:pt x="8375115" y="226259"/>
                </a:lnTo>
                <a:lnTo>
                  <a:pt x="8379561" y="275844"/>
                </a:lnTo>
                <a:lnTo>
                  <a:pt x="8375115" y="325425"/>
                </a:lnTo>
                <a:lnTo>
                  <a:pt x="8362295" y="372091"/>
                </a:lnTo>
                <a:lnTo>
                  <a:pt x="8341884" y="415064"/>
                </a:lnTo>
                <a:lnTo>
                  <a:pt x="8314663" y="453563"/>
                </a:lnTo>
                <a:lnTo>
                  <a:pt x="8281410" y="486810"/>
                </a:lnTo>
                <a:lnTo>
                  <a:pt x="8242909" y="514025"/>
                </a:lnTo>
                <a:lnTo>
                  <a:pt x="8199939" y="534429"/>
                </a:lnTo>
                <a:lnTo>
                  <a:pt x="8153282" y="547243"/>
                </a:lnTo>
                <a:lnTo>
                  <a:pt x="8103717" y="551688"/>
                </a:lnTo>
                <a:lnTo>
                  <a:pt x="275843" y="551675"/>
                </a:lnTo>
                <a:lnTo>
                  <a:pt x="226259" y="547231"/>
                </a:lnTo>
                <a:lnTo>
                  <a:pt x="179591" y="534418"/>
                </a:lnTo>
                <a:lnTo>
                  <a:pt x="136618" y="514015"/>
                </a:lnTo>
                <a:lnTo>
                  <a:pt x="98119" y="486801"/>
                </a:lnTo>
                <a:lnTo>
                  <a:pt x="64873" y="453556"/>
                </a:lnTo>
                <a:lnTo>
                  <a:pt x="37659" y="415057"/>
                </a:lnTo>
                <a:lnTo>
                  <a:pt x="17256" y="372084"/>
                </a:lnTo>
                <a:lnTo>
                  <a:pt x="4444" y="325415"/>
                </a:lnTo>
                <a:lnTo>
                  <a:pt x="0" y="275831"/>
                </a:lnTo>
                <a:close/>
              </a:path>
            </a:pathLst>
          </a:custGeom>
          <a:ln w="21167">
            <a:solidFill>
              <a:srgbClr val="718F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87069" y="795019"/>
            <a:ext cx="7346315" cy="3698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1F1F34"/>
                </a:solidFill>
                <a:latin typeface="Calibri"/>
                <a:cs typeface="Calibri"/>
              </a:rPr>
              <a:t>Agents</a:t>
            </a:r>
            <a:r>
              <a:rPr dirty="0" sz="1600" spc="-5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(A)</a:t>
            </a:r>
            <a:r>
              <a:rPr dirty="0" sz="16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: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Responsible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action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negative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effect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described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comment.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600">
              <a:latin typeface="Calibri"/>
              <a:cs typeface="Calibri"/>
            </a:endParaRPr>
          </a:p>
          <a:p>
            <a:pPr marL="27305">
              <a:lnSpc>
                <a:spcPct val="100000"/>
              </a:lnSpc>
            </a:pPr>
            <a:r>
              <a:rPr dirty="0" sz="1600" spc="-10" b="1">
                <a:solidFill>
                  <a:srgbClr val="1F1F34"/>
                </a:solidFill>
                <a:latin typeface="Calibri"/>
                <a:cs typeface="Calibri"/>
              </a:rPr>
              <a:t>Victims</a:t>
            </a:r>
            <a:r>
              <a:rPr dirty="0" sz="1600" spc="-7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(V)</a:t>
            </a:r>
            <a:r>
              <a:rPr dirty="0" sz="1600" spc="-3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: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Those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suffer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consequences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actions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agents/facilitators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6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</a:pPr>
            <a:r>
              <a:rPr dirty="0" sz="1600" b="1">
                <a:solidFill>
                  <a:srgbClr val="1F1F34"/>
                </a:solidFill>
                <a:latin typeface="Calibri"/>
                <a:cs typeface="Calibri"/>
              </a:rPr>
              <a:t>Facilitators</a:t>
            </a:r>
            <a:r>
              <a:rPr dirty="0" sz="1600" spc="160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(F)</a:t>
            </a:r>
            <a:r>
              <a:rPr dirty="0" sz="1600" spc="16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: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Collaborate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agents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contribute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execution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their</a:t>
            </a:r>
            <a:endParaRPr sz="16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85"/>
              </a:spcBef>
            </a:pPr>
            <a:r>
              <a:rPr dirty="0" sz="1600" spc="-10">
                <a:latin typeface="Calibri"/>
                <a:cs typeface="Calibri"/>
              </a:rPr>
              <a:t>goals.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16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1F1F34"/>
                </a:solidFill>
                <a:latin typeface="Calibri"/>
                <a:cs typeface="Calibri"/>
              </a:rPr>
              <a:t>Campaigners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(C)</a:t>
            </a:r>
            <a:r>
              <a:rPr dirty="0" sz="16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:</a:t>
            </a:r>
            <a:r>
              <a:rPr dirty="0" sz="1600" spc="-4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F34"/>
                </a:solidFill>
                <a:latin typeface="Calibri"/>
                <a:cs typeface="Calibri"/>
              </a:rPr>
              <a:t>Those</a:t>
            </a:r>
            <a:r>
              <a:rPr dirty="0" sz="16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who</a:t>
            </a:r>
            <a:r>
              <a:rPr dirty="0" sz="1600" spc="-2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F34"/>
                </a:solidFill>
                <a:latin typeface="Calibri"/>
                <a:cs typeface="Calibri"/>
              </a:rPr>
              <a:t>oppose</a:t>
            </a:r>
            <a:r>
              <a:rPr dirty="0" sz="1600" spc="-3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1F34"/>
                </a:solidFill>
                <a:latin typeface="Calibri"/>
                <a:cs typeface="Calibri"/>
              </a:rPr>
              <a:t>mainstream</a:t>
            </a:r>
            <a:r>
              <a:rPr dirty="0" sz="1600" spc="-55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F34"/>
                </a:solidFill>
                <a:latin typeface="Calibri"/>
                <a:cs typeface="Calibri"/>
              </a:rPr>
              <a:t>narrative.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6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1F1F34"/>
                </a:solidFill>
                <a:latin typeface="Calibri"/>
                <a:cs typeface="Calibri"/>
              </a:rPr>
              <a:t>Objectives</a:t>
            </a:r>
            <a:r>
              <a:rPr dirty="0" sz="1600" spc="-3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(O)</a:t>
            </a:r>
            <a:r>
              <a:rPr dirty="0" sz="1600" spc="-4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F34"/>
                </a:solidFill>
                <a:latin typeface="Calibri"/>
                <a:cs typeface="Calibri"/>
              </a:rPr>
              <a:t>:</a:t>
            </a:r>
            <a:r>
              <a:rPr dirty="0" sz="1600" spc="-60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objectives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agents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trying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achieve.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6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</a:pPr>
            <a:r>
              <a:rPr dirty="0" sz="1600" spc="-10" b="1">
                <a:solidFill>
                  <a:srgbClr val="1F1F34"/>
                </a:solidFill>
                <a:latin typeface="Calibri"/>
                <a:cs typeface="Calibri"/>
              </a:rPr>
              <a:t>Negative</a:t>
            </a:r>
            <a:r>
              <a:rPr dirty="0" sz="1600" spc="-7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1F1F34"/>
                </a:solidFill>
                <a:latin typeface="Calibri"/>
                <a:cs typeface="Calibri"/>
              </a:rPr>
              <a:t>Effects</a:t>
            </a:r>
            <a:r>
              <a:rPr dirty="0" sz="1600" spc="-35" b="1">
                <a:solidFill>
                  <a:srgbClr val="1F1F34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(E)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: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negative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consequences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suffered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victims.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166522" y="162890"/>
            <a:ext cx="975994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TASKS</a:t>
            </a: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105"/>
              </a:spcBef>
            </a:pPr>
            <a:r>
              <a:rPr dirty="0" sz="2000" spc="-50"/>
              <a:t>Annotation</a:t>
            </a:r>
            <a:r>
              <a:rPr dirty="0" sz="2000" spc="-95"/>
              <a:t> </a:t>
            </a:r>
            <a:r>
              <a:rPr dirty="0" sz="2000" spc="-30"/>
              <a:t>Examples</a:t>
            </a:r>
            <a:endParaRPr sz="2000"/>
          </a:p>
        </p:txBody>
      </p:sp>
      <p:grpSp>
        <p:nvGrpSpPr>
          <p:cNvPr id="3" name="object 3" descr=""/>
          <p:cNvGrpSpPr/>
          <p:nvPr/>
        </p:nvGrpSpPr>
        <p:grpSpPr>
          <a:xfrm>
            <a:off x="382841" y="511937"/>
            <a:ext cx="8378825" cy="3995420"/>
            <a:chOff x="382841" y="511937"/>
            <a:chExt cx="8378825" cy="3995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036" y="2994660"/>
              <a:ext cx="8067167" cy="13897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668" y="571373"/>
              <a:ext cx="8067167" cy="214134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95541" y="524637"/>
              <a:ext cx="8353425" cy="3970020"/>
            </a:xfrm>
            <a:custGeom>
              <a:avLst/>
              <a:gdLst/>
              <a:ahLst/>
              <a:cxnLst/>
              <a:rect l="l" t="t" r="r" b="b"/>
              <a:pathLst>
                <a:path w="8353425" h="3970020">
                  <a:moveTo>
                    <a:pt x="0" y="2628392"/>
                  </a:moveTo>
                  <a:lnTo>
                    <a:pt x="4321" y="2580192"/>
                  </a:lnTo>
                  <a:lnTo>
                    <a:pt x="16781" y="2534821"/>
                  </a:lnTo>
                  <a:lnTo>
                    <a:pt x="36621" y="2493038"/>
                  </a:lnTo>
                  <a:lnTo>
                    <a:pt x="63085" y="2455600"/>
                  </a:lnTo>
                  <a:lnTo>
                    <a:pt x="95414" y="2423268"/>
                  </a:lnTo>
                  <a:lnTo>
                    <a:pt x="132851" y="2396800"/>
                  </a:lnTo>
                  <a:lnTo>
                    <a:pt x="174639" y="2376954"/>
                  </a:lnTo>
                  <a:lnTo>
                    <a:pt x="220020" y="2364491"/>
                  </a:lnTo>
                  <a:lnTo>
                    <a:pt x="268236" y="2360168"/>
                  </a:lnTo>
                  <a:lnTo>
                    <a:pt x="8084629" y="2360168"/>
                  </a:lnTo>
                  <a:lnTo>
                    <a:pt x="8132866" y="2364491"/>
                  </a:lnTo>
                  <a:lnTo>
                    <a:pt x="8178267" y="2376954"/>
                  </a:lnTo>
                  <a:lnTo>
                    <a:pt x="8220072" y="2396800"/>
                  </a:lnTo>
                  <a:lnTo>
                    <a:pt x="8257525" y="2423268"/>
                  </a:lnTo>
                  <a:lnTo>
                    <a:pt x="8289868" y="2455600"/>
                  </a:lnTo>
                  <a:lnTo>
                    <a:pt x="8316343" y="2493038"/>
                  </a:lnTo>
                  <a:lnTo>
                    <a:pt x="8336192" y="2534821"/>
                  </a:lnTo>
                  <a:lnTo>
                    <a:pt x="8348657" y="2580192"/>
                  </a:lnTo>
                  <a:lnTo>
                    <a:pt x="8352980" y="2628392"/>
                  </a:lnTo>
                  <a:lnTo>
                    <a:pt x="8352980" y="3701338"/>
                  </a:lnTo>
                  <a:lnTo>
                    <a:pt x="8348657" y="3749555"/>
                  </a:lnTo>
                  <a:lnTo>
                    <a:pt x="8336192" y="3794936"/>
                  </a:lnTo>
                  <a:lnTo>
                    <a:pt x="8316343" y="3836724"/>
                  </a:lnTo>
                  <a:lnTo>
                    <a:pt x="8289868" y="3874161"/>
                  </a:lnTo>
                  <a:lnTo>
                    <a:pt x="8257525" y="3906490"/>
                  </a:lnTo>
                  <a:lnTo>
                    <a:pt x="8220072" y="3932953"/>
                  </a:lnTo>
                  <a:lnTo>
                    <a:pt x="8178267" y="3952794"/>
                  </a:lnTo>
                  <a:lnTo>
                    <a:pt x="8132866" y="3965253"/>
                  </a:lnTo>
                  <a:lnTo>
                    <a:pt x="8084629" y="3969575"/>
                  </a:lnTo>
                  <a:lnTo>
                    <a:pt x="268236" y="3969575"/>
                  </a:lnTo>
                  <a:lnTo>
                    <a:pt x="220020" y="3965253"/>
                  </a:lnTo>
                  <a:lnTo>
                    <a:pt x="174639" y="3952794"/>
                  </a:lnTo>
                  <a:lnTo>
                    <a:pt x="132851" y="3932953"/>
                  </a:lnTo>
                  <a:lnTo>
                    <a:pt x="95414" y="3906490"/>
                  </a:lnTo>
                  <a:lnTo>
                    <a:pt x="63085" y="3874161"/>
                  </a:lnTo>
                  <a:lnTo>
                    <a:pt x="36621" y="3836724"/>
                  </a:lnTo>
                  <a:lnTo>
                    <a:pt x="16781" y="3794936"/>
                  </a:lnTo>
                  <a:lnTo>
                    <a:pt x="4321" y="3749555"/>
                  </a:lnTo>
                  <a:lnTo>
                    <a:pt x="0" y="3701338"/>
                  </a:lnTo>
                  <a:lnTo>
                    <a:pt x="0" y="2628392"/>
                  </a:lnTo>
                  <a:close/>
                </a:path>
                <a:path w="8353425" h="3970020">
                  <a:moveTo>
                    <a:pt x="0" y="383032"/>
                  </a:moveTo>
                  <a:lnTo>
                    <a:pt x="2983" y="334977"/>
                  </a:lnTo>
                  <a:lnTo>
                    <a:pt x="11695" y="288706"/>
                  </a:lnTo>
                  <a:lnTo>
                    <a:pt x="25776" y="244577"/>
                  </a:lnTo>
                  <a:lnTo>
                    <a:pt x="44868" y="202949"/>
                  </a:lnTo>
                  <a:lnTo>
                    <a:pt x="68611" y="164180"/>
                  </a:lnTo>
                  <a:lnTo>
                    <a:pt x="96647" y="128629"/>
                  </a:lnTo>
                  <a:lnTo>
                    <a:pt x="128617" y="96655"/>
                  </a:lnTo>
                  <a:lnTo>
                    <a:pt x="164162" y="68615"/>
                  </a:lnTo>
                  <a:lnTo>
                    <a:pt x="202924" y="44870"/>
                  </a:lnTo>
                  <a:lnTo>
                    <a:pt x="244542" y="25777"/>
                  </a:lnTo>
                  <a:lnTo>
                    <a:pt x="288660" y="11695"/>
                  </a:lnTo>
                  <a:lnTo>
                    <a:pt x="334917" y="2983"/>
                  </a:lnTo>
                  <a:lnTo>
                    <a:pt x="382955" y="0"/>
                  </a:lnTo>
                  <a:lnTo>
                    <a:pt x="7969948" y="0"/>
                  </a:lnTo>
                  <a:lnTo>
                    <a:pt x="8017977" y="2983"/>
                  </a:lnTo>
                  <a:lnTo>
                    <a:pt x="8064231" y="11695"/>
                  </a:lnTo>
                  <a:lnTo>
                    <a:pt x="8108350" y="25777"/>
                  </a:lnTo>
                  <a:lnTo>
                    <a:pt x="8149974" y="44870"/>
                  </a:lnTo>
                  <a:lnTo>
                    <a:pt x="8188744" y="68615"/>
                  </a:lnTo>
                  <a:lnTo>
                    <a:pt x="8224300" y="96655"/>
                  </a:lnTo>
                  <a:lnTo>
                    <a:pt x="8256281" y="128629"/>
                  </a:lnTo>
                  <a:lnTo>
                    <a:pt x="8284329" y="164180"/>
                  </a:lnTo>
                  <a:lnTo>
                    <a:pt x="8308085" y="202949"/>
                  </a:lnTo>
                  <a:lnTo>
                    <a:pt x="8327187" y="244577"/>
                  </a:lnTo>
                  <a:lnTo>
                    <a:pt x="8341277" y="288706"/>
                  </a:lnTo>
                  <a:lnTo>
                    <a:pt x="8349994" y="334977"/>
                  </a:lnTo>
                  <a:lnTo>
                    <a:pt x="8352980" y="383032"/>
                  </a:lnTo>
                  <a:lnTo>
                    <a:pt x="8352980" y="1914779"/>
                  </a:lnTo>
                  <a:lnTo>
                    <a:pt x="8349994" y="1962806"/>
                  </a:lnTo>
                  <a:lnTo>
                    <a:pt x="8341277" y="2009054"/>
                  </a:lnTo>
                  <a:lnTo>
                    <a:pt x="8327187" y="2053164"/>
                  </a:lnTo>
                  <a:lnTo>
                    <a:pt x="8308085" y="2094776"/>
                  </a:lnTo>
                  <a:lnTo>
                    <a:pt x="8284329" y="2133533"/>
                  </a:lnTo>
                  <a:lnTo>
                    <a:pt x="8256281" y="2169074"/>
                  </a:lnTo>
                  <a:lnTo>
                    <a:pt x="8224300" y="2201041"/>
                  </a:lnTo>
                  <a:lnTo>
                    <a:pt x="8188744" y="2229075"/>
                  </a:lnTo>
                  <a:lnTo>
                    <a:pt x="8149974" y="2252817"/>
                  </a:lnTo>
                  <a:lnTo>
                    <a:pt x="8108350" y="2271907"/>
                  </a:lnTo>
                  <a:lnTo>
                    <a:pt x="8064231" y="2285988"/>
                  </a:lnTo>
                  <a:lnTo>
                    <a:pt x="8017977" y="2294700"/>
                  </a:lnTo>
                  <a:lnTo>
                    <a:pt x="7969948" y="2297684"/>
                  </a:lnTo>
                  <a:lnTo>
                    <a:pt x="382955" y="2297684"/>
                  </a:lnTo>
                  <a:lnTo>
                    <a:pt x="334917" y="2294700"/>
                  </a:lnTo>
                  <a:lnTo>
                    <a:pt x="288660" y="2285988"/>
                  </a:lnTo>
                  <a:lnTo>
                    <a:pt x="244542" y="2271907"/>
                  </a:lnTo>
                  <a:lnTo>
                    <a:pt x="202924" y="2252817"/>
                  </a:lnTo>
                  <a:lnTo>
                    <a:pt x="164162" y="2229075"/>
                  </a:lnTo>
                  <a:lnTo>
                    <a:pt x="128617" y="2201041"/>
                  </a:lnTo>
                  <a:lnTo>
                    <a:pt x="96647" y="2169074"/>
                  </a:lnTo>
                  <a:lnTo>
                    <a:pt x="68611" y="2133533"/>
                  </a:lnTo>
                  <a:lnTo>
                    <a:pt x="44868" y="2094776"/>
                  </a:lnTo>
                  <a:lnTo>
                    <a:pt x="25776" y="2053164"/>
                  </a:lnTo>
                  <a:lnTo>
                    <a:pt x="11695" y="2009054"/>
                  </a:lnTo>
                  <a:lnTo>
                    <a:pt x="2983" y="1962806"/>
                  </a:lnTo>
                  <a:lnTo>
                    <a:pt x="0" y="1914779"/>
                  </a:lnTo>
                  <a:lnTo>
                    <a:pt x="0" y="383032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66522" y="162890"/>
            <a:ext cx="975994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80" b="1">
                <a:solidFill>
                  <a:srgbClr val="718FA4"/>
                </a:solidFill>
                <a:latin typeface="Tahoma"/>
                <a:cs typeface="Tahoma"/>
              </a:rPr>
              <a:t>TASKS</a:t>
            </a:r>
            <a:r>
              <a:rPr dirty="0" sz="800" spc="-2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139395" y="4686706"/>
            <a:ext cx="673163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What</a:t>
            </a:r>
            <a:r>
              <a:rPr dirty="0" u="sng" sz="800" spc="-2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distinguishes</a:t>
            </a:r>
            <a:r>
              <a:rPr dirty="0" u="sng" sz="800" spc="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conspiracy from</a:t>
            </a:r>
            <a:r>
              <a:rPr dirty="0" u="sng" sz="800" spc="-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critical narratives? A</a:t>
            </a:r>
            <a:r>
              <a:rPr dirty="0" u="sng" sz="800" spc="-2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computational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analysis</a:t>
            </a:r>
            <a:r>
              <a:rPr dirty="0" u="sng" sz="800" spc="1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of</a:t>
            </a:r>
            <a:r>
              <a:rPr dirty="0" u="sng" sz="800" spc="-1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oppositional</a:t>
            </a:r>
            <a:r>
              <a:rPr dirty="0" u="sng" sz="800" spc="3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discourse</a:t>
            </a:r>
            <a:r>
              <a:rPr dirty="0" u="sng" sz="800" spc="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-</a:t>
            </a:r>
            <a:r>
              <a:rPr dirty="0" u="sng" sz="800" spc="-2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Korenčić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-</a:t>
            </a:r>
            <a:r>
              <a:rPr dirty="0" u="sng" sz="800" spc="-2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2024</a:t>
            </a:r>
            <a:r>
              <a:rPr dirty="0" u="sng" sz="800" spc="-4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-</a:t>
            </a:r>
            <a:r>
              <a:rPr dirty="0" u="sng" sz="800" spc="-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Expert</a:t>
            </a:r>
            <a:r>
              <a:rPr dirty="0" u="sng" sz="800" spc="-3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Systems</a:t>
            </a:r>
            <a:r>
              <a:rPr dirty="0" u="sng" sz="800" spc="-25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-</a:t>
            </a:r>
            <a:r>
              <a:rPr dirty="0" u="sng" sz="800" spc="-2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Wiley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80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Online </a:t>
            </a:r>
            <a:r>
              <a:rPr dirty="0" u="sng" sz="800" spc="-1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  <a:hlinkClick r:id="rId4"/>
              </a:rPr>
              <a:t>Library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221507"/>
            <a:ext cx="9140190" cy="1922145"/>
            <a:chOff x="0" y="3221507"/>
            <a:chExt cx="9140190" cy="1922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455" y="3221507"/>
              <a:ext cx="3627374" cy="6649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313" y="3928038"/>
              <a:ext cx="3627374" cy="9103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0292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15"/>
              <a:t> </a:t>
            </a:r>
            <a:r>
              <a:rPr dirty="0" sz="2000" spc="-160"/>
              <a:t>1</a:t>
            </a:r>
            <a:r>
              <a:rPr dirty="0" sz="2000" spc="-10"/>
              <a:t> </a:t>
            </a:r>
            <a:r>
              <a:rPr dirty="0" sz="2000" spc="-285"/>
              <a:t>–</a:t>
            </a:r>
            <a:r>
              <a:rPr dirty="0" sz="2000" spc="-10"/>
              <a:t> </a:t>
            </a:r>
            <a:r>
              <a:rPr dirty="0" sz="2000" spc="-65"/>
              <a:t>Dataset</a:t>
            </a:r>
            <a:r>
              <a:rPr dirty="0" sz="2000" spc="-20"/>
              <a:t> </a:t>
            </a:r>
            <a:r>
              <a:rPr dirty="0" sz="2000" spc="-45"/>
              <a:t>Description</a:t>
            </a:r>
            <a:endParaRPr sz="2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4057" y="632467"/>
            <a:ext cx="2454478" cy="24068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0034" y="639831"/>
            <a:ext cx="2452856" cy="240092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6522" y="162890"/>
            <a:ext cx="110236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DATASET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810" y="3425177"/>
            <a:ext cx="3770663" cy="14013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20700">
              <a:lnSpc>
                <a:spcPct val="100000"/>
              </a:lnSpc>
              <a:spcBef>
                <a:spcPts val="105"/>
              </a:spcBef>
            </a:pPr>
            <a:r>
              <a:rPr dirty="0" sz="2000" spc="-125"/>
              <a:t>Task</a:t>
            </a:r>
            <a:r>
              <a:rPr dirty="0" sz="2000" spc="-15"/>
              <a:t> </a:t>
            </a:r>
            <a:r>
              <a:rPr dirty="0" sz="2000" spc="-160"/>
              <a:t>2</a:t>
            </a:r>
            <a:r>
              <a:rPr dirty="0" sz="2000" spc="-10"/>
              <a:t> </a:t>
            </a:r>
            <a:r>
              <a:rPr dirty="0" sz="2000" spc="-285"/>
              <a:t>–</a:t>
            </a:r>
            <a:r>
              <a:rPr dirty="0" sz="2000" spc="-10"/>
              <a:t> </a:t>
            </a:r>
            <a:r>
              <a:rPr dirty="0" sz="2000" spc="-65"/>
              <a:t>Dataset</a:t>
            </a:r>
            <a:r>
              <a:rPr dirty="0" sz="2000" spc="-20"/>
              <a:t> </a:t>
            </a:r>
            <a:r>
              <a:rPr dirty="0" sz="2000" spc="-45"/>
              <a:t>Description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166522" y="162890"/>
            <a:ext cx="110236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DATASET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773071" y="622624"/>
            <a:ext cx="3910965" cy="2678430"/>
            <a:chOff x="4773071" y="622624"/>
            <a:chExt cx="3910965" cy="2678430"/>
          </a:xfrm>
        </p:grpSpPr>
        <p:sp>
          <p:nvSpPr>
            <p:cNvPr id="6" name="object 6" descr=""/>
            <p:cNvSpPr/>
            <p:nvPr/>
          </p:nvSpPr>
          <p:spPr>
            <a:xfrm>
              <a:off x="5215141" y="835352"/>
              <a:ext cx="388620" cy="1880870"/>
            </a:xfrm>
            <a:custGeom>
              <a:avLst/>
              <a:gdLst/>
              <a:ahLst/>
              <a:cxnLst/>
              <a:rect l="l" t="t" r="r" b="b"/>
              <a:pathLst>
                <a:path w="388620" h="1880870">
                  <a:moveTo>
                    <a:pt x="388360" y="0"/>
                  </a:moveTo>
                  <a:lnTo>
                    <a:pt x="0" y="0"/>
                  </a:lnTo>
                  <a:lnTo>
                    <a:pt x="0" y="1880279"/>
                  </a:lnTo>
                  <a:lnTo>
                    <a:pt x="388360" y="1880279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82D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00583" y="1342720"/>
              <a:ext cx="388620" cy="1373505"/>
            </a:xfrm>
            <a:custGeom>
              <a:avLst/>
              <a:gdLst/>
              <a:ahLst/>
              <a:cxnLst/>
              <a:rect l="l" t="t" r="r" b="b"/>
              <a:pathLst>
                <a:path w="388620" h="1373505">
                  <a:moveTo>
                    <a:pt x="388360" y="0"/>
                  </a:moveTo>
                  <a:lnTo>
                    <a:pt x="0" y="0"/>
                  </a:lnTo>
                  <a:lnTo>
                    <a:pt x="0" y="1372911"/>
                  </a:lnTo>
                  <a:lnTo>
                    <a:pt x="388360" y="1372911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F7DC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86025" y="1645132"/>
              <a:ext cx="388620" cy="1070610"/>
            </a:xfrm>
            <a:custGeom>
              <a:avLst/>
              <a:gdLst/>
              <a:ahLst/>
              <a:cxnLst/>
              <a:rect l="l" t="t" r="r" b="b"/>
              <a:pathLst>
                <a:path w="388620" h="1070610">
                  <a:moveTo>
                    <a:pt x="388360" y="0"/>
                  </a:moveTo>
                  <a:lnTo>
                    <a:pt x="0" y="0"/>
                  </a:lnTo>
                  <a:lnTo>
                    <a:pt x="0" y="1070500"/>
                  </a:lnTo>
                  <a:lnTo>
                    <a:pt x="388360" y="1070500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F093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71502" y="1836436"/>
              <a:ext cx="388620" cy="879475"/>
            </a:xfrm>
            <a:custGeom>
              <a:avLst/>
              <a:gdLst/>
              <a:ahLst/>
              <a:cxnLst/>
              <a:rect l="l" t="t" r="r" b="b"/>
              <a:pathLst>
                <a:path w="388620" h="879475">
                  <a:moveTo>
                    <a:pt x="388360" y="0"/>
                  </a:moveTo>
                  <a:lnTo>
                    <a:pt x="0" y="0"/>
                  </a:lnTo>
                  <a:lnTo>
                    <a:pt x="0" y="879195"/>
                  </a:lnTo>
                  <a:lnTo>
                    <a:pt x="388360" y="879195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85C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56944" y="2007193"/>
              <a:ext cx="388620" cy="708660"/>
            </a:xfrm>
            <a:custGeom>
              <a:avLst/>
              <a:gdLst/>
              <a:ahLst/>
              <a:cxnLst/>
              <a:rect l="l" t="t" r="r" b="b"/>
              <a:pathLst>
                <a:path w="388620" h="708660">
                  <a:moveTo>
                    <a:pt x="388360" y="0"/>
                  </a:moveTo>
                  <a:lnTo>
                    <a:pt x="0" y="0"/>
                  </a:lnTo>
                  <a:lnTo>
                    <a:pt x="0" y="708439"/>
                  </a:lnTo>
                  <a:lnTo>
                    <a:pt x="388360" y="708439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F8C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642422" y="2554978"/>
              <a:ext cx="388620" cy="160655"/>
            </a:xfrm>
            <a:custGeom>
              <a:avLst/>
              <a:gdLst/>
              <a:ahLst/>
              <a:cxnLst/>
              <a:rect l="l" t="t" r="r" b="b"/>
              <a:pathLst>
                <a:path w="388620" h="160655">
                  <a:moveTo>
                    <a:pt x="388360" y="0"/>
                  </a:moveTo>
                  <a:lnTo>
                    <a:pt x="0" y="0"/>
                  </a:lnTo>
                  <a:lnTo>
                    <a:pt x="0" y="160653"/>
                  </a:lnTo>
                  <a:lnTo>
                    <a:pt x="388360" y="160653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DC7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27863" y="2604836"/>
              <a:ext cx="388620" cy="111125"/>
            </a:xfrm>
            <a:custGeom>
              <a:avLst/>
              <a:gdLst/>
              <a:ahLst/>
              <a:cxnLst/>
              <a:rect l="l" t="t" r="r" b="b"/>
              <a:pathLst>
                <a:path w="388620" h="111125">
                  <a:moveTo>
                    <a:pt x="388360" y="0"/>
                  </a:moveTo>
                  <a:lnTo>
                    <a:pt x="0" y="0"/>
                  </a:lnTo>
                  <a:lnTo>
                    <a:pt x="0" y="110795"/>
                  </a:lnTo>
                  <a:lnTo>
                    <a:pt x="388360" y="110795"/>
                  </a:lnTo>
                  <a:lnTo>
                    <a:pt x="388360" y="0"/>
                  </a:lnTo>
                  <a:close/>
                </a:path>
              </a:pathLst>
            </a:custGeom>
            <a:solidFill>
              <a:srgbClr val="AE79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09304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50536" y="2755442"/>
              <a:ext cx="531495" cy="546100"/>
            </a:xfrm>
            <a:custGeom>
              <a:avLst/>
              <a:gdLst/>
              <a:ahLst/>
              <a:cxnLst/>
              <a:rect l="l" t="t" r="r" b="b"/>
              <a:pathLst>
                <a:path w="531495" h="546100">
                  <a:moveTo>
                    <a:pt x="71043" y="514985"/>
                  </a:moveTo>
                  <a:lnTo>
                    <a:pt x="30607" y="474560"/>
                  </a:lnTo>
                  <a:lnTo>
                    <a:pt x="25298" y="479856"/>
                  </a:lnTo>
                  <a:lnTo>
                    <a:pt x="59131" y="513664"/>
                  </a:lnTo>
                  <a:lnTo>
                    <a:pt x="7366" y="497776"/>
                  </a:lnTo>
                  <a:lnTo>
                    <a:pt x="0" y="505142"/>
                  </a:lnTo>
                  <a:lnTo>
                    <a:pt x="40436" y="545566"/>
                  </a:lnTo>
                  <a:lnTo>
                    <a:pt x="45758" y="540258"/>
                  </a:lnTo>
                  <a:lnTo>
                    <a:pt x="11925" y="506450"/>
                  </a:lnTo>
                  <a:lnTo>
                    <a:pt x="63677" y="522338"/>
                  </a:lnTo>
                  <a:lnTo>
                    <a:pt x="71043" y="514985"/>
                  </a:lnTo>
                  <a:close/>
                </a:path>
                <a:path w="531495" h="546100">
                  <a:moveTo>
                    <a:pt x="107988" y="478053"/>
                  </a:moveTo>
                  <a:lnTo>
                    <a:pt x="103390" y="473456"/>
                  </a:lnTo>
                  <a:lnTo>
                    <a:pt x="82804" y="494030"/>
                  </a:lnTo>
                  <a:lnTo>
                    <a:pt x="68148" y="479374"/>
                  </a:lnTo>
                  <a:lnTo>
                    <a:pt x="87401" y="460121"/>
                  </a:lnTo>
                  <a:lnTo>
                    <a:pt x="82804" y="455523"/>
                  </a:lnTo>
                  <a:lnTo>
                    <a:pt x="63550" y="474776"/>
                  </a:lnTo>
                  <a:lnTo>
                    <a:pt x="51574" y="462813"/>
                  </a:lnTo>
                  <a:lnTo>
                    <a:pt x="71678" y="442722"/>
                  </a:lnTo>
                  <a:lnTo>
                    <a:pt x="67068" y="438111"/>
                  </a:lnTo>
                  <a:lnTo>
                    <a:pt x="41490" y="463677"/>
                  </a:lnTo>
                  <a:lnTo>
                    <a:pt x="81940" y="504088"/>
                  </a:lnTo>
                  <a:lnTo>
                    <a:pt x="107988" y="478053"/>
                  </a:lnTo>
                  <a:close/>
                </a:path>
                <a:path w="531495" h="546100">
                  <a:moveTo>
                    <a:pt x="146215" y="432333"/>
                  </a:moveTo>
                  <a:lnTo>
                    <a:pt x="128841" y="414972"/>
                  </a:lnTo>
                  <a:lnTo>
                    <a:pt x="114490" y="429310"/>
                  </a:lnTo>
                  <a:lnTo>
                    <a:pt x="118986" y="433806"/>
                  </a:lnTo>
                  <a:lnTo>
                    <a:pt x="127927" y="424878"/>
                  </a:lnTo>
                  <a:lnTo>
                    <a:pt x="138785" y="435737"/>
                  </a:lnTo>
                  <a:lnTo>
                    <a:pt x="121539" y="454329"/>
                  </a:lnTo>
                  <a:lnTo>
                    <a:pt x="111048" y="453771"/>
                  </a:lnTo>
                  <a:lnTo>
                    <a:pt x="105702" y="450900"/>
                  </a:lnTo>
                  <a:lnTo>
                    <a:pt x="94780" y="439978"/>
                  </a:lnTo>
                  <a:lnTo>
                    <a:pt x="91897" y="434632"/>
                  </a:lnTo>
                  <a:lnTo>
                    <a:pt x="91338" y="424141"/>
                  </a:lnTo>
                  <a:lnTo>
                    <a:pt x="93675" y="419049"/>
                  </a:lnTo>
                  <a:lnTo>
                    <a:pt x="117424" y="405650"/>
                  </a:lnTo>
                  <a:lnTo>
                    <a:pt x="111607" y="399834"/>
                  </a:lnTo>
                  <a:lnTo>
                    <a:pt x="84251" y="423176"/>
                  </a:lnTo>
                  <a:lnTo>
                    <a:pt x="84493" y="437692"/>
                  </a:lnTo>
                  <a:lnTo>
                    <a:pt x="87871" y="444614"/>
                  </a:lnTo>
                  <a:lnTo>
                    <a:pt x="101066" y="457809"/>
                  </a:lnTo>
                  <a:lnTo>
                    <a:pt x="107988" y="461162"/>
                  </a:lnTo>
                  <a:lnTo>
                    <a:pt x="122516" y="461416"/>
                  </a:lnTo>
                  <a:lnTo>
                    <a:pt x="129311" y="458317"/>
                  </a:lnTo>
                  <a:lnTo>
                    <a:pt x="138518" y="449110"/>
                  </a:lnTo>
                  <a:lnTo>
                    <a:pt x="140855" y="446024"/>
                  </a:lnTo>
                  <a:lnTo>
                    <a:pt x="144399" y="439394"/>
                  </a:lnTo>
                  <a:lnTo>
                    <a:pt x="145605" y="435927"/>
                  </a:lnTo>
                  <a:lnTo>
                    <a:pt x="146215" y="432333"/>
                  </a:lnTo>
                  <a:close/>
                </a:path>
                <a:path w="531495" h="546100">
                  <a:moveTo>
                    <a:pt x="192011" y="394068"/>
                  </a:moveTo>
                  <a:lnTo>
                    <a:pt x="189776" y="393065"/>
                  </a:lnTo>
                  <a:lnTo>
                    <a:pt x="166014" y="382422"/>
                  </a:lnTo>
                  <a:lnTo>
                    <a:pt x="166014" y="390220"/>
                  </a:lnTo>
                  <a:lnTo>
                    <a:pt x="151142" y="405091"/>
                  </a:lnTo>
                  <a:lnTo>
                    <a:pt x="138442" y="377545"/>
                  </a:lnTo>
                  <a:lnTo>
                    <a:pt x="166014" y="390220"/>
                  </a:lnTo>
                  <a:lnTo>
                    <a:pt x="166014" y="382422"/>
                  </a:lnTo>
                  <a:lnTo>
                    <a:pt x="155143" y="377545"/>
                  </a:lnTo>
                  <a:lnTo>
                    <a:pt x="136169" y="369049"/>
                  </a:lnTo>
                  <a:lnTo>
                    <a:pt x="129959" y="375246"/>
                  </a:lnTo>
                  <a:lnTo>
                    <a:pt x="154965" y="431101"/>
                  </a:lnTo>
                  <a:lnTo>
                    <a:pt x="160731" y="425335"/>
                  </a:lnTo>
                  <a:lnTo>
                    <a:pt x="154051" y="411276"/>
                  </a:lnTo>
                  <a:lnTo>
                    <a:pt x="160248" y="405091"/>
                  </a:lnTo>
                  <a:lnTo>
                    <a:pt x="172275" y="393065"/>
                  </a:lnTo>
                  <a:lnTo>
                    <a:pt x="186334" y="399757"/>
                  </a:lnTo>
                  <a:lnTo>
                    <a:pt x="192011" y="394068"/>
                  </a:lnTo>
                  <a:close/>
                </a:path>
                <a:path w="531495" h="546100">
                  <a:moveTo>
                    <a:pt x="207873" y="378218"/>
                  </a:moveTo>
                  <a:lnTo>
                    <a:pt x="172034" y="342404"/>
                  </a:lnTo>
                  <a:lnTo>
                    <a:pt x="186397" y="328066"/>
                  </a:lnTo>
                  <a:lnTo>
                    <a:pt x="181775" y="323456"/>
                  </a:lnTo>
                  <a:lnTo>
                    <a:pt x="147574" y="357644"/>
                  </a:lnTo>
                  <a:lnTo>
                    <a:pt x="152184" y="362254"/>
                  </a:lnTo>
                  <a:lnTo>
                    <a:pt x="166547" y="347903"/>
                  </a:lnTo>
                  <a:lnTo>
                    <a:pt x="202374" y="383717"/>
                  </a:lnTo>
                  <a:lnTo>
                    <a:pt x="207873" y="378218"/>
                  </a:lnTo>
                  <a:close/>
                </a:path>
                <a:path w="531495" h="546100">
                  <a:moveTo>
                    <a:pt x="232981" y="353123"/>
                  </a:moveTo>
                  <a:lnTo>
                    <a:pt x="192532" y="312699"/>
                  </a:lnTo>
                  <a:lnTo>
                    <a:pt x="187071" y="318173"/>
                  </a:lnTo>
                  <a:lnTo>
                    <a:pt x="227507" y="358597"/>
                  </a:lnTo>
                  <a:lnTo>
                    <a:pt x="232981" y="353123"/>
                  </a:lnTo>
                  <a:close/>
                </a:path>
                <a:path w="531495" h="546100">
                  <a:moveTo>
                    <a:pt x="260515" y="325615"/>
                  </a:moveTo>
                  <a:lnTo>
                    <a:pt x="235470" y="269786"/>
                  </a:lnTo>
                  <a:lnTo>
                    <a:pt x="229781" y="275475"/>
                  </a:lnTo>
                  <a:lnTo>
                    <a:pt x="250990" y="322338"/>
                  </a:lnTo>
                  <a:lnTo>
                    <a:pt x="204127" y="301117"/>
                  </a:lnTo>
                  <a:lnTo>
                    <a:pt x="198412" y="306832"/>
                  </a:lnTo>
                  <a:lnTo>
                    <a:pt x="254279" y="331825"/>
                  </a:lnTo>
                  <a:lnTo>
                    <a:pt x="260515" y="325615"/>
                  </a:lnTo>
                  <a:close/>
                </a:path>
                <a:path w="531495" h="546100">
                  <a:moveTo>
                    <a:pt x="307860" y="278269"/>
                  </a:moveTo>
                  <a:lnTo>
                    <a:pt x="303276" y="273672"/>
                  </a:lnTo>
                  <a:lnTo>
                    <a:pt x="282676" y="294246"/>
                  </a:lnTo>
                  <a:lnTo>
                    <a:pt x="268008" y="279603"/>
                  </a:lnTo>
                  <a:lnTo>
                    <a:pt x="287274" y="260350"/>
                  </a:lnTo>
                  <a:lnTo>
                    <a:pt x="282676" y="255752"/>
                  </a:lnTo>
                  <a:lnTo>
                    <a:pt x="263423" y="274993"/>
                  </a:lnTo>
                  <a:lnTo>
                    <a:pt x="251447" y="263029"/>
                  </a:lnTo>
                  <a:lnTo>
                    <a:pt x="271551" y="242938"/>
                  </a:lnTo>
                  <a:lnTo>
                    <a:pt x="266915" y="238340"/>
                  </a:lnTo>
                  <a:lnTo>
                    <a:pt x="241376" y="263893"/>
                  </a:lnTo>
                  <a:lnTo>
                    <a:pt x="281800" y="304317"/>
                  </a:lnTo>
                  <a:lnTo>
                    <a:pt x="307860" y="278269"/>
                  </a:lnTo>
                  <a:close/>
                </a:path>
                <a:path w="531495" h="546100">
                  <a:moveTo>
                    <a:pt x="352793" y="259524"/>
                  </a:moveTo>
                  <a:lnTo>
                    <a:pt x="348907" y="255663"/>
                  </a:lnTo>
                  <a:lnTo>
                    <a:pt x="320090" y="284480"/>
                  </a:lnTo>
                  <a:lnTo>
                    <a:pt x="323938" y="288340"/>
                  </a:lnTo>
                  <a:lnTo>
                    <a:pt x="352793" y="259524"/>
                  </a:lnTo>
                  <a:close/>
                </a:path>
                <a:path w="531495" h="546100">
                  <a:moveTo>
                    <a:pt x="370662" y="215531"/>
                  </a:moveTo>
                  <a:lnTo>
                    <a:pt x="366039" y="210908"/>
                  </a:lnTo>
                  <a:lnTo>
                    <a:pt x="345478" y="231495"/>
                  </a:lnTo>
                  <a:lnTo>
                    <a:pt x="330796" y="216839"/>
                  </a:lnTo>
                  <a:lnTo>
                    <a:pt x="350062" y="197599"/>
                  </a:lnTo>
                  <a:lnTo>
                    <a:pt x="345478" y="192976"/>
                  </a:lnTo>
                  <a:lnTo>
                    <a:pt x="326212" y="212229"/>
                  </a:lnTo>
                  <a:lnTo>
                    <a:pt x="314236" y="200266"/>
                  </a:lnTo>
                  <a:lnTo>
                    <a:pt x="334340" y="180174"/>
                  </a:lnTo>
                  <a:lnTo>
                    <a:pt x="329717" y="175590"/>
                  </a:lnTo>
                  <a:lnTo>
                    <a:pt x="304152" y="201142"/>
                  </a:lnTo>
                  <a:lnTo>
                    <a:pt x="344601" y="241554"/>
                  </a:lnTo>
                  <a:lnTo>
                    <a:pt x="370662" y="215531"/>
                  </a:lnTo>
                  <a:close/>
                </a:path>
                <a:path w="531495" h="546100">
                  <a:moveTo>
                    <a:pt x="385127" y="201066"/>
                  </a:moveTo>
                  <a:lnTo>
                    <a:pt x="365785" y="181749"/>
                  </a:lnTo>
                  <a:lnTo>
                    <a:pt x="381825" y="165747"/>
                  </a:lnTo>
                  <a:lnTo>
                    <a:pt x="377240" y="161124"/>
                  </a:lnTo>
                  <a:lnTo>
                    <a:pt x="361200" y="177165"/>
                  </a:lnTo>
                  <a:lnTo>
                    <a:pt x="349288" y="165252"/>
                  </a:lnTo>
                  <a:lnTo>
                    <a:pt x="367055" y="147472"/>
                  </a:lnTo>
                  <a:lnTo>
                    <a:pt x="362432" y="142887"/>
                  </a:lnTo>
                  <a:lnTo>
                    <a:pt x="339204" y="166103"/>
                  </a:lnTo>
                  <a:lnTo>
                    <a:pt x="379653" y="206527"/>
                  </a:lnTo>
                  <a:lnTo>
                    <a:pt x="385127" y="201066"/>
                  </a:lnTo>
                  <a:close/>
                </a:path>
                <a:path w="531495" h="546100">
                  <a:moveTo>
                    <a:pt x="417029" y="169176"/>
                  </a:moveTo>
                  <a:lnTo>
                    <a:pt x="397725" y="149860"/>
                  </a:lnTo>
                  <a:lnTo>
                    <a:pt x="413740" y="133819"/>
                  </a:lnTo>
                  <a:lnTo>
                    <a:pt x="409143" y="129235"/>
                  </a:lnTo>
                  <a:lnTo>
                    <a:pt x="393103" y="145275"/>
                  </a:lnTo>
                  <a:lnTo>
                    <a:pt x="381203" y="133362"/>
                  </a:lnTo>
                  <a:lnTo>
                    <a:pt x="398957" y="115582"/>
                  </a:lnTo>
                  <a:lnTo>
                    <a:pt x="394373" y="110998"/>
                  </a:lnTo>
                  <a:lnTo>
                    <a:pt x="371119" y="134213"/>
                  </a:lnTo>
                  <a:lnTo>
                    <a:pt x="411568" y="174637"/>
                  </a:lnTo>
                  <a:lnTo>
                    <a:pt x="417029" y="169176"/>
                  </a:lnTo>
                  <a:close/>
                </a:path>
                <a:path w="531495" h="546100">
                  <a:moveTo>
                    <a:pt x="469519" y="116700"/>
                  </a:moveTo>
                  <a:lnTo>
                    <a:pt x="464896" y="112090"/>
                  </a:lnTo>
                  <a:lnTo>
                    <a:pt x="444347" y="132664"/>
                  </a:lnTo>
                  <a:lnTo>
                    <a:pt x="429666" y="118033"/>
                  </a:lnTo>
                  <a:lnTo>
                    <a:pt x="448932" y="98780"/>
                  </a:lnTo>
                  <a:lnTo>
                    <a:pt x="444347" y="94157"/>
                  </a:lnTo>
                  <a:lnTo>
                    <a:pt x="425081" y="113411"/>
                  </a:lnTo>
                  <a:lnTo>
                    <a:pt x="413105" y="101473"/>
                  </a:lnTo>
                  <a:lnTo>
                    <a:pt x="433209" y="81381"/>
                  </a:lnTo>
                  <a:lnTo>
                    <a:pt x="428586" y="76758"/>
                  </a:lnTo>
                  <a:lnTo>
                    <a:pt x="403021" y="102323"/>
                  </a:lnTo>
                  <a:lnTo>
                    <a:pt x="443471" y="142748"/>
                  </a:lnTo>
                  <a:lnTo>
                    <a:pt x="469519" y="116700"/>
                  </a:lnTo>
                  <a:close/>
                </a:path>
                <a:path w="531495" h="546100">
                  <a:moveTo>
                    <a:pt x="505663" y="74307"/>
                  </a:moveTo>
                  <a:lnTo>
                    <a:pt x="499960" y="68605"/>
                  </a:lnTo>
                  <a:lnTo>
                    <a:pt x="499859" y="72174"/>
                  </a:lnTo>
                  <a:lnTo>
                    <a:pt x="499148" y="75399"/>
                  </a:lnTo>
                  <a:lnTo>
                    <a:pt x="496671" y="81280"/>
                  </a:lnTo>
                  <a:lnTo>
                    <a:pt x="494880" y="83934"/>
                  </a:lnTo>
                  <a:lnTo>
                    <a:pt x="487908" y="90868"/>
                  </a:lnTo>
                  <a:lnTo>
                    <a:pt x="482968" y="93002"/>
                  </a:lnTo>
                  <a:lnTo>
                    <a:pt x="472401" y="92265"/>
                  </a:lnTo>
                  <a:lnTo>
                    <a:pt x="467106" y="89433"/>
                  </a:lnTo>
                  <a:lnTo>
                    <a:pt x="456425" y="78765"/>
                  </a:lnTo>
                  <a:lnTo>
                    <a:pt x="453555" y="73444"/>
                  </a:lnTo>
                  <a:lnTo>
                    <a:pt x="452818" y="62903"/>
                  </a:lnTo>
                  <a:lnTo>
                    <a:pt x="454952" y="57937"/>
                  </a:lnTo>
                  <a:lnTo>
                    <a:pt x="477227" y="45885"/>
                  </a:lnTo>
                  <a:lnTo>
                    <a:pt x="471487" y="40144"/>
                  </a:lnTo>
                  <a:lnTo>
                    <a:pt x="445681" y="61950"/>
                  </a:lnTo>
                  <a:lnTo>
                    <a:pt x="446125" y="76479"/>
                  </a:lnTo>
                  <a:lnTo>
                    <a:pt x="449491" y="83375"/>
                  </a:lnTo>
                  <a:lnTo>
                    <a:pt x="462483" y="96367"/>
                  </a:lnTo>
                  <a:lnTo>
                    <a:pt x="469353" y="99695"/>
                  </a:lnTo>
                  <a:lnTo>
                    <a:pt x="483882" y="100152"/>
                  </a:lnTo>
                  <a:lnTo>
                    <a:pt x="490613" y="97205"/>
                  </a:lnTo>
                  <a:lnTo>
                    <a:pt x="499122" y="88696"/>
                  </a:lnTo>
                  <a:lnTo>
                    <a:pt x="501040" y="86106"/>
                  </a:lnTo>
                  <a:lnTo>
                    <a:pt x="504024" y="80543"/>
                  </a:lnTo>
                  <a:lnTo>
                    <a:pt x="505079" y="77533"/>
                  </a:lnTo>
                  <a:lnTo>
                    <a:pt x="505663" y="74307"/>
                  </a:lnTo>
                  <a:close/>
                </a:path>
                <a:path w="531495" h="546100">
                  <a:moveTo>
                    <a:pt x="531482" y="54749"/>
                  </a:moveTo>
                  <a:lnTo>
                    <a:pt x="495655" y="18935"/>
                  </a:lnTo>
                  <a:lnTo>
                    <a:pt x="510006" y="4584"/>
                  </a:lnTo>
                  <a:lnTo>
                    <a:pt x="505383" y="0"/>
                  </a:lnTo>
                  <a:lnTo>
                    <a:pt x="471208" y="34163"/>
                  </a:lnTo>
                  <a:lnTo>
                    <a:pt x="475792" y="38785"/>
                  </a:lnTo>
                  <a:lnTo>
                    <a:pt x="490156" y="24434"/>
                  </a:lnTo>
                  <a:lnTo>
                    <a:pt x="526021" y="60236"/>
                  </a:lnTo>
                  <a:lnTo>
                    <a:pt x="531482" y="5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94781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078" y="2761979"/>
              <a:ext cx="225717" cy="21019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380223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457" y="2769505"/>
              <a:ext cx="392633" cy="38114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865665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9177" y="2756378"/>
              <a:ext cx="200781" cy="23046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351142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9069" y="2769505"/>
              <a:ext cx="378939" cy="36737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836584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2298" y="2760614"/>
              <a:ext cx="319191" cy="31861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322202" y="2715632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603"/>
                  </a:lnTo>
                </a:path>
              </a:pathLst>
            </a:custGeom>
            <a:ln w="4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5557" y="2759144"/>
              <a:ext cx="73336" cy="7417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050075" y="2715632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30463" y="2715632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956520" y="2681152"/>
              <a:ext cx="48260" cy="72390"/>
            </a:xfrm>
            <a:custGeom>
              <a:avLst/>
              <a:gdLst/>
              <a:ahLst/>
              <a:cxnLst/>
              <a:rect l="l" t="t" r="r" b="b"/>
              <a:pathLst>
                <a:path w="48260" h="72389">
                  <a:moveTo>
                    <a:pt x="31786" y="0"/>
                  </a:moveTo>
                  <a:lnTo>
                    <a:pt x="16215" y="0"/>
                  </a:lnTo>
                  <a:lnTo>
                    <a:pt x="10271" y="3080"/>
                  </a:lnTo>
                  <a:lnTo>
                    <a:pt x="0" y="36020"/>
                  </a:lnTo>
                  <a:lnTo>
                    <a:pt x="385" y="44270"/>
                  </a:lnTo>
                  <a:lnTo>
                    <a:pt x="16215" y="72006"/>
                  </a:lnTo>
                  <a:lnTo>
                    <a:pt x="31786" y="72006"/>
                  </a:lnTo>
                  <a:lnTo>
                    <a:pt x="37732" y="68925"/>
                  </a:lnTo>
                  <a:lnTo>
                    <a:pt x="40643" y="64584"/>
                  </a:lnTo>
                  <a:lnTo>
                    <a:pt x="19164" y="64584"/>
                  </a:lnTo>
                  <a:lnTo>
                    <a:pt x="15525" y="62204"/>
                  </a:lnTo>
                  <a:lnTo>
                    <a:pt x="10653" y="52683"/>
                  </a:lnTo>
                  <a:lnTo>
                    <a:pt x="9438" y="45542"/>
                  </a:lnTo>
                  <a:lnTo>
                    <a:pt x="9438" y="26464"/>
                  </a:lnTo>
                  <a:lnTo>
                    <a:pt x="10653" y="19322"/>
                  </a:lnTo>
                  <a:lnTo>
                    <a:pt x="15525" y="9801"/>
                  </a:lnTo>
                  <a:lnTo>
                    <a:pt x="19164" y="7421"/>
                  </a:lnTo>
                  <a:lnTo>
                    <a:pt x="40627" y="7421"/>
                  </a:lnTo>
                  <a:lnTo>
                    <a:pt x="37732" y="3080"/>
                  </a:lnTo>
                  <a:lnTo>
                    <a:pt x="31786" y="0"/>
                  </a:lnTo>
                  <a:close/>
                </a:path>
                <a:path w="48260" h="72389">
                  <a:moveTo>
                    <a:pt x="40627" y="7421"/>
                  </a:moveTo>
                  <a:lnTo>
                    <a:pt x="28868" y="7421"/>
                  </a:lnTo>
                  <a:lnTo>
                    <a:pt x="32518" y="9801"/>
                  </a:lnTo>
                  <a:lnTo>
                    <a:pt x="37389" y="19322"/>
                  </a:lnTo>
                  <a:lnTo>
                    <a:pt x="38611" y="26464"/>
                  </a:lnTo>
                  <a:lnTo>
                    <a:pt x="38611" y="45542"/>
                  </a:lnTo>
                  <a:lnTo>
                    <a:pt x="37389" y="52683"/>
                  </a:lnTo>
                  <a:lnTo>
                    <a:pt x="32518" y="62204"/>
                  </a:lnTo>
                  <a:lnTo>
                    <a:pt x="28868" y="64584"/>
                  </a:lnTo>
                  <a:lnTo>
                    <a:pt x="40643" y="64584"/>
                  </a:lnTo>
                  <a:lnTo>
                    <a:pt x="48004" y="36020"/>
                  </a:lnTo>
                  <a:lnTo>
                    <a:pt x="47619" y="27765"/>
                  </a:lnTo>
                  <a:lnTo>
                    <a:pt x="46463" y="20543"/>
                  </a:lnTo>
                  <a:lnTo>
                    <a:pt x="44537" y="14365"/>
                  </a:lnTo>
                  <a:lnTo>
                    <a:pt x="41840" y="9241"/>
                  </a:lnTo>
                  <a:lnTo>
                    <a:pt x="40627" y="7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050075" y="2389767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030463" y="2389767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8876" y="2355286"/>
              <a:ext cx="225642" cy="7200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050075" y="2063902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030462" y="2063902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5393" y="2029386"/>
              <a:ext cx="229125" cy="7204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050075" y="1738036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030462" y="1738036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5676" y="1703521"/>
              <a:ext cx="228842" cy="72041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5050075" y="1412136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030462" y="1412136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3071" y="1377656"/>
              <a:ext cx="231447" cy="7200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050075" y="1086271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030462" y="1086271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5765" y="1051790"/>
              <a:ext cx="228752" cy="7200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050075" y="760406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 h="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0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030462" y="760406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 h="0">
                  <a:moveTo>
                    <a:pt x="19612" y="0"/>
                  </a:moveTo>
                  <a:lnTo>
                    <a:pt x="0" y="0"/>
                  </a:lnTo>
                </a:path>
              </a:pathLst>
            </a:custGeom>
            <a:ln w="4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5065" y="725890"/>
              <a:ext cx="229452" cy="7204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050075" y="741328"/>
              <a:ext cx="3631565" cy="1974850"/>
            </a:xfrm>
            <a:custGeom>
              <a:avLst/>
              <a:gdLst/>
              <a:ahLst/>
              <a:cxnLst/>
              <a:rect l="l" t="t" r="r" b="b"/>
              <a:pathLst>
                <a:path w="3631565" h="1974850">
                  <a:moveTo>
                    <a:pt x="0" y="1974304"/>
                  </a:moveTo>
                  <a:lnTo>
                    <a:pt x="0" y="0"/>
                  </a:lnTo>
                </a:path>
                <a:path w="3631565" h="1974850">
                  <a:moveTo>
                    <a:pt x="3631103" y="1974304"/>
                  </a:moveTo>
                  <a:lnTo>
                    <a:pt x="3631103" y="0"/>
                  </a:lnTo>
                </a:path>
                <a:path w="3631565" h="1974850">
                  <a:moveTo>
                    <a:pt x="0" y="1974304"/>
                  </a:moveTo>
                  <a:lnTo>
                    <a:pt x="3631103" y="1974304"/>
                  </a:lnTo>
                </a:path>
                <a:path w="3631565" h="1974850">
                  <a:moveTo>
                    <a:pt x="0" y="0"/>
                  </a:moveTo>
                  <a:lnTo>
                    <a:pt x="3631103" y="0"/>
                  </a:lnTo>
                </a:path>
              </a:pathLst>
            </a:custGeom>
            <a:ln w="49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16483" y="622624"/>
              <a:ext cx="2299764" cy="108411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462876" y="637179"/>
            <a:ext cx="3890010" cy="2664460"/>
            <a:chOff x="462876" y="637179"/>
            <a:chExt cx="3890010" cy="2664460"/>
          </a:xfrm>
        </p:grpSpPr>
        <p:sp>
          <p:nvSpPr>
            <p:cNvPr id="51" name="object 51" descr=""/>
            <p:cNvSpPr/>
            <p:nvPr/>
          </p:nvSpPr>
          <p:spPr>
            <a:xfrm>
              <a:off x="902545" y="848784"/>
              <a:ext cx="386715" cy="1870710"/>
            </a:xfrm>
            <a:custGeom>
              <a:avLst/>
              <a:gdLst/>
              <a:ahLst/>
              <a:cxnLst/>
              <a:rect l="l" t="t" r="r" b="b"/>
              <a:pathLst>
                <a:path w="386715" h="1870710">
                  <a:moveTo>
                    <a:pt x="386274" y="0"/>
                  </a:moveTo>
                  <a:lnTo>
                    <a:pt x="0" y="0"/>
                  </a:lnTo>
                  <a:lnTo>
                    <a:pt x="0" y="1870202"/>
                  </a:lnTo>
                  <a:lnTo>
                    <a:pt x="386274" y="1870202"/>
                  </a:lnTo>
                  <a:lnTo>
                    <a:pt x="386274" y="0"/>
                  </a:lnTo>
                  <a:close/>
                </a:path>
              </a:pathLst>
            </a:custGeom>
            <a:solidFill>
              <a:srgbClr val="F0938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3263" y="853903"/>
              <a:ext cx="2349801" cy="2447328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3799659" y="2643384"/>
              <a:ext cx="386715" cy="76200"/>
            </a:xfrm>
            <a:custGeom>
              <a:avLst/>
              <a:gdLst/>
              <a:ahLst/>
              <a:cxnLst/>
              <a:rect l="l" t="t" r="r" b="b"/>
              <a:pathLst>
                <a:path w="386714" h="76200">
                  <a:moveTo>
                    <a:pt x="386274" y="0"/>
                  </a:moveTo>
                  <a:lnTo>
                    <a:pt x="0" y="0"/>
                  </a:lnTo>
                  <a:lnTo>
                    <a:pt x="0" y="75603"/>
                  </a:lnTo>
                  <a:lnTo>
                    <a:pt x="386274" y="75603"/>
                  </a:lnTo>
                  <a:lnTo>
                    <a:pt x="386274" y="0"/>
                  </a:lnTo>
                  <a:close/>
                </a:path>
              </a:pathLst>
            </a:custGeom>
            <a:solidFill>
              <a:srgbClr val="AE79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95700" y="2718987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497"/>
                  </a:lnTo>
                </a:path>
              </a:pathLst>
            </a:custGeom>
            <a:ln w="4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116" y="2772571"/>
              <a:ext cx="390521" cy="379113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3992918" y="2718987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5">
                  <a:moveTo>
                    <a:pt x="0" y="0"/>
                  </a:moveTo>
                  <a:lnTo>
                    <a:pt x="0" y="19497"/>
                  </a:lnTo>
                </a:path>
              </a:pathLst>
            </a:custGeom>
            <a:ln w="4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6774" y="2762300"/>
              <a:ext cx="72907" cy="73744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738393" y="2718987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18886" y="2718987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45341" y="2684691"/>
              <a:ext cx="48260" cy="71755"/>
            </a:xfrm>
            <a:custGeom>
              <a:avLst/>
              <a:gdLst/>
              <a:ahLst/>
              <a:cxnLst/>
              <a:rect l="l" t="t" r="r" b="b"/>
              <a:pathLst>
                <a:path w="48259" h="71755">
                  <a:moveTo>
                    <a:pt x="31611" y="0"/>
                  </a:moveTo>
                  <a:lnTo>
                    <a:pt x="383" y="27621"/>
                  </a:lnTo>
                  <a:lnTo>
                    <a:pt x="0" y="35827"/>
                  </a:lnTo>
                  <a:lnTo>
                    <a:pt x="383" y="44033"/>
                  </a:lnTo>
                  <a:lnTo>
                    <a:pt x="31611" y="71654"/>
                  </a:lnTo>
                  <a:lnTo>
                    <a:pt x="37530" y="68591"/>
                  </a:lnTo>
                  <a:lnTo>
                    <a:pt x="40432" y="64238"/>
                  </a:lnTo>
                  <a:lnTo>
                    <a:pt x="19057" y="64238"/>
                  </a:lnTo>
                  <a:lnTo>
                    <a:pt x="15441" y="61871"/>
                  </a:lnTo>
                  <a:lnTo>
                    <a:pt x="10596" y="52400"/>
                  </a:lnTo>
                  <a:lnTo>
                    <a:pt x="9387" y="45297"/>
                  </a:lnTo>
                  <a:lnTo>
                    <a:pt x="9387" y="26357"/>
                  </a:lnTo>
                  <a:lnTo>
                    <a:pt x="10596" y="19219"/>
                  </a:lnTo>
                  <a:lnTo>
                    <a:pt x="15441" y="9783"/>
                  </a:lnTo>
                  <a:lnTo>
                    <a:pt x="19057" y="7416"/>
                  </a:lnTo>
                  <a:lnTo>
                    <a:pt x="40432" y="7416"/>
                  </a:lnTo>
                  <a:lnTo>
                    <a:pt x="37530" y="3063"/>
                  </a:lnTo>
                  <a:lnTo>
                    <a:pt x="31611" y="0"/>
                  </a:lnTo>
                  <a:close/>
                </a:path>
                <a:path w="48259" h="71755">
                  <a:moveTo>
                    <a:pt x="40432" y="7416"/>
                  </a:moveTo>
                  <a:lnTo>
                    <a:pt x="28710" y="7416"/>
                  </a:lnTo>
                  <a:lnTo>
                    <a:pt x="32343" y="9783"/>
                  </a:lnTo>
                  <a:lnTo>
                    <a:pt x="37188" y="19219"/>
                  </a:lnTo>
                  <a:lnTo>
                    <a:pt x="38404" y="26357"/>
                  </a:lnTo>
                  <a:lnTo>
                    <a:pt x="38404" y="45297"/>
                  </a:lnTo>
                  <a:lnTo>
                    <a:pt x="37188" y="52400"/>
                  </a:lnTo>
                  <a:lnTo>
                    <a:pt x="32343" y="61871"/>
                  </a:lnTo>
                  <a:lnTo>
                    <a:pt x="28710" y="64238"/>
                  </a:lnTo>
                  <a:lnTo>
                    <a:pt x="40432" y="64238"/>
                  </a:lnTo>
                  <a:lnTo>
                    <a:pt x="47743" y="35827"/>
                  </a:lnTo>
                  <a:lnTo>
                    <a:pt x="47360" y="27621"/>
                  </a:lnTo>
                  <a:lnTo>
                    <a:pt x="46212" y="20446"/>
                  </a:lnTo>
                  <a:lnTo>
                    <a:pt x="44297" y="14303"/>
                  </a:lnTo>
                  <a:lnTo>
                    <a:pt x="41616" y="9191"/>
                  </a:lnTo>
                  <a:lnTo>
                    <a:pt x="40432" y="7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38393" y="2352007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18886" y="2352007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8650" y="2317712"/>
              <a:ext cx="224430" cy="71620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738393" y="1984993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18886" y="1984993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185" y="1950698"/>
              <a:ext cx="227895" cy="71655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738393" y="1618014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18886" y="1618014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5467" y="1583718"/>
              <a:ext cx="227614" cy="71620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38393" y="1251034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18886" y="1251034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2876" y="1216704"/>
              <a:ext cx="230204" cy="7165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738393" y="884020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 h="0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4">
              <a:solidFill>
                <a:srgbClr val="AFAFA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18886" y="884020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 h="0">
                  <a:moveTo>
                    <a:pt x="19507" y="0"/>
                  </a:moveTo>
                  <a:lnTo>
                    <a:pt x="0" y="0"/>
                  </a:lnTo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5555" y="849725"/>
              <a:ext cx="227525" cy="71620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738393" y="755264"/>
              <a:ext cx="3611879" cy="1964055"/>
            </a:xfrm>
            <a:custGeom>
              <a:avLst/>
              <a:gdLst/>
              <a:ahLst/>
              <a:cxnLst/>
              <a:rect l="l" t="t" r="r" b="b"/>
              <a:pathLst>
                <a:path w="3611879" h="1964055">
                  <a:moveTo>
                    <a:pt x="0" y="1963722"/>
                  </a:moveTo>
                  <a:lnTo>
                    <a:pt x="0" y="0"/>
                  </a:lnTo>
                </a:path>
                <a:path w="3611879" h="1964055">
                  <a:moveTo>
                    <a:pt x="3611574" y="1963723"/>
                  </a:moveTo>
                  <a:lnTo>
                    <a:pt x="3611574" y="0"/>
                  </a:lnTo>
                </a:path>
                <a:path w="3611879" h="1964055">
                  <a:moveTo>
                    <a:pt x="0" y="1963722"/>
                  </a:moveTo>
                  <a:lnTo>
                    <a:pt x="3611574" y="1963723"/>
                  </a:lnTo>
                </a:path>
                <a:path w="3611879" h="1964055">
                  <a:moveTo>
                    <a:pt x="0" y="0"/>
                  </a:moveTo>
                  <a:lnTo>
                    <a:pt x="3611574" y="0"/>
                  </a:lnTo>
                </a:path>
              </a:pathLst>
            </a:custGeom>
            <a:ln w="4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0074" y="637179"/>
              <a:ext cx="2249723" cy="107848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507" y="1114928"/>
            <a:ext cx="4977765" cy="2914015"/>
            <a:chOff x="75507" y="1114928"/>
            <a:chExt cx="4977765" cy="2914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07" y="1114928"/>
              <a:ext cx="4977578" cy="29135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918" y="1250657"/>
              <a:ext cx="1104125" cy="6210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2923" y="234137"/>
            <a:ext cx="451421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30"/>
              <a:t>Distribution</a:t>
            </a:r>
            <a:r>
              <a:rPr dirty="0" sz="2000" spc="-45"/>
              <a:t> </a:t>
            </a:r>
            <a:r>
              <a:rPr dirty="0" sz="2000" spc="-50"/>
              <a:t>of</a:t>
            </a:r>
            <a:r>
              <a:rPr dirty="0" sz="2000" spc="-20"/>
              <a:t> </a:t>
            </a:r>
            <a:r>
              <a:rPr dirty="0" sz="2000" spc="-50"/>
              <a:t>Annotation</a:t>
            </a:r>
            <a:r>
              <a:rPr dirty="0" sz="2000" spc="-55"/>
              <a:t> </a:t>
            </a:r>
            <a:r>
              <a:rPr dirty="0" sz="2000" spc="-10"/>
              <a:t>Categories</a:t>
            </a:r>
            <a:endParaRPr sz="2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8994" y="1137686"/>
            <a:ext cx="3950968" cy="131058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413119" y="862329"/>
            <a:ext cx="14141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75" b="1" i="1">
                <a:solidFill>
                  <a:srgbClr val="718FA4"/>
                </a:solidFill>
                <a:latin typeface="Verdana"/>
                <a:cs typeface="Verdana"/>
              </a:rPr>
              <a:t>English</a:t>
            </a:r>
            <a:r>
              <a:rPr dirty="0" sz="1500" spc="-8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130" b="1" i="1">
                <a:solidFill>
                  <a:srgbClr val="718FA4"/>
                </a:solidFill>
                <a:latin typeface="Verdana"/>
                <a:cs typeface="Verdana"/>
              </a:rPr>
              <a:t>Dataset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8994" y="2854227"/>
            <a:ext cx="3955541" cy="131786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432550" y="2602483"/>
            <a:ext cx="14928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65" b="1" i="1">
                <a:solidFill>
                  <a:srgbClr val="718FA4"/>
                </a:solidFill>
                <a:latin typeface="Verdana"/>
                <a:cs typeface="Verdana"/>
              </a:rPr>
              <a:t>Spanish</a:t>
            </a:r>
            <a:r>
              <a:rPr dirty="0" sz="1500" spc="-80" b="1" i="1">
                <a:solidFill>
                  <a:srgbClr val="718FA4"/>
                </a:solidFill>
                <a:latin typeface="Verdana"/>
                <a:cs typeface="Verdana"/>
              </a:rPr>
              <a:t> </a:t>
            </a:r>
            <a:r>
              <a:rPr dirty="0" sz="1500" spc="-125" b="1" i="1">
                <a:solidFill>
                  <a:srgbClr val="718FA4"/>
                </a:solidFill>
                <a:latin typeface="Verdana"/>
                <a:cs typeface="Verdana"/>
              </a:rPr>
              <a:t>Dataset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166522" y="162890"/>
            <a:ext cx="110236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DATASET</a:t>
            </a:r>
            <a:r>
              <a:rPr dirty="0" sz="800" spc="-15" b="1">
                <a:solidFill>
                  <a:srgbClr val="718FA4"/>
                </a:solidFill>
                <a:latin typeface="Tahoma"/>
                <a:cs typeface="Tahoma"/>
              </a:rPr>
              <a:t> </a:t>
            </a:r>
            <a:r>
              <a:rPr dirty="0" sz="800" spc="-65" b="1">
                <a:solidFill>
                  <a:srgbClr val="718FA4"/>
                </a:solidFill>
                <a:latin typeface="Tahoma"/>
                <a:cs typeface="Tahoma"/>
              </a:rPr>
              <a:t>DESCRIPTION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 Bonarini</dc:creator>
  <dc:title>Title  AuthorName Author Surname</dc:title>
  <dcterms:created xsi:type="dcterms:W3CDTF">2025-01-15T12:23:43Z</dcterms:created>
  <dcterms:modified xsi:type="dcterms:W3CDTF">2025-01-15T12:23:43Z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2024-11-28T00:00:00Z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2025-01-15T00:00:00Z</vt:filetime>
  </property>
  <property fmtid="{D5CDD505-2E9C-101B-9397-08002B2CF9AE}" pid="5" name="Producer">
    <vt:lpwstr>Microsoft® PowerPoint® per Microsoft 365</vt:lpwstr>
  </property>
</Properties>
</file>